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0" r:id="rId8"/>
    <p:sldId id="261" r:id="rId9"/>
    <p:sldId id="264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BDFF-FD01-49E3-A808-55C0D05DF646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4A8EE-83E4-4E25-987B-33D73BD0C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7.png"/><Relationship Id="rId7" Type="http://schemas.openxmlformats.org/officeDocument/2006/relationships/image" Target="../media/image6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3.jpe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18" Type="http://schemas.openxmlformats.org/officeDocument/2006/relationships/image" Target="../media/image34.jpeg"/><Relationship Id="rId26" Type="http://schemas.openxmlformats.org/officeDocument/2006/relationships/slide" Target="slide2.xml"/><Relationship Id="rId3" Type="http://schemas.openxmlformats.org/officeDocument/2006/relationships/image" Target="../media/image19.jpe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24" Type="http://schemas.openxmlformats.org/officeDocument/2006/relationships/image" Target="../media/image40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jpeg"/><Relationship Id="rId3" Type="http://schemas.openxmlformats.org/officeDocument/2006/relationships/image" Target="../media/image43.png"/><Relationship Id="rId21" Type="http://schemas.openxmlformats.org/officeDocument/2006/relationships/image" Target="../media/image59.gif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" Type="http://schemas.openxmlformats.org/officeDocument/2006/relationships/image" Target="../media/image42.gif"/><Relationship Id="rId16" Type="http://schemas.openxmlformats.org/officeDocument/2006/relationships/image" Target="../media/image56.gi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png"/><Relationship Id="rId19" Type="http://schemas.openxmlformats.org/officeDocument/2006/relationships/slide" Target="slide2.xml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eg"/><Relationship Id="rId22" Type="http://schemas.openxmlformats.org/officeDocument/2006/relationships/image" Target="../media/image6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122656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020" y="1844824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«Экология и игра»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Игра с мячом</a:t>
            </a:r>
            <a:br>
              <a:rPr lang="ru-RU" b="1" dirty="0" smtClean="0">
                <a:solidFill>
                  <a:srgbClr val="009900"/>
                </a:solidFill>
              </a:rPr>
            </a:br>
            <a:r>
              <a:rPr lang="ru-RU" b="1" dirty="0" smtClean="0">
                <a:solidFill>
                  <a:srgbClr val="009900"/>
                </a:solidFill>
              </a:rPr>
              <a:t>«Воздух, земля, вода»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err="1" smtClean="0"/>
              <a:t>Дид</a:t>
            </a:r>
            <a:r>
              <a:rPr lang="ru-RU" b="1" dirty="0" smtClean="0"/>
              <a:t>. задача:  </a:t>
            </a:r>
            <a:r>
              <a:rPr lang="ru-RU" dirty="0" smtClean="0"/>
              <a:t>закреплять знания детей об объектах природы. Развивать слуховое внимание, мышление, сообразительность.</a:t>
            </a:r>
          </a:p>
          <a:p>
            <a:pPr algn="just">
              <a:buNone/>
            </a:pPr>
            <a:r>
              <a:rPr lang="ru-RU" b="1" dirty="0" smtClean="0"/>
              <a:t>Материалы:</a:t>
            </a:r>
            <a:r>
              <a:rPr lang="ru-RU" dirty="0" smtClean="0"/>
              <a:t> мяч.</a:t>
            </a:r>
          </a:p>
          <a:p>
            <a:pPr algn="just">
              <a:buNone/>
            </a:pPr>
            <a:r>
              <a:rPr lang="ru-RU" b="1" dirty="0" smtClean="0"/>
              <a:t>Ход игры:</a:t>
            </a: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Вариант№1</a:t>
            </a:r>
            <a:r>
              <a:rPr lang="ru-RU" b="1" dirty="0" smtClean="0"/>
              <a:t>. </a:t>
            </a:r>
            <a:r>
              <a:rPr lang="ru-RU" dirty="0" smtClean="0"/>
              <a:t>Воспитатель бросает мяч ребенку и называет объект природы, например, «сорока». Ребенок должен ответить «воздух» и бросить мяч обратно. На слово «дельфин» ребенок отвечает «вода», на слово «волк» - «земля» и т. д.</a:t>
            </a:r>
          </a:p>
          <a:p>
            <a:pPr algn="just">
              <a:buNone/>
            </a:pPr>
            <a:r>
              <a:rPr lang="ru-RU" dirty="0" smtClean="0"/>
              <a:t>Вариант№2. Воспитатель называет слово «воздух» ребенок поймавший мяч, должен назвать птицу. На слово «земля» - животное, обитающие на земле; на слово «вода» - обитателя рек, морей, озер и океанов.</a:t>
            </a:r>
          </a:p>
        </p:txBody>
      </p:sp>
      <p:pic>
        <p:nvPicPr>
          <p:cNvPr id="4" name="Picture 2" descr="C:\Users\U\Desktop\3 ГР. РОМАШКА\ЭКОЛОГИЯ\green_leaf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72400" y="5805264"/>
            <a:ext cx="715144" cy="7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 Игра «Где снежинки?»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b="1" dirty="0" err="1" smtClean="0"/>
              <a:t>Дид</a:t>
            </a:r>
            <a:r>
              <a:rPr lang="ru-RU" sz="1500" b="1" dirty="0" smtClean="0"/>
              <a:t> задача : </a:t>
            </a:r>
            <a:r>
              <a:rPr lang="ru-RU" sz="1500" dirty="0" smtClean="0"/>
              <a:t>Закрепить знания детей о состоянии воды в разное время года.</a:t>
            </a:r>
          </a:p>
          <a:p>
            <a:pPr>
              <a:buNone/>
            </a:pPr>
            <a:r>
              <a:rPr lang="ru-RU" sz="1500" b="1" dirty="0" smtClean="0"/>
              <a:t>Материал</a:t>
            </a:r>
            <a:r>
              <a:rPr lang="ru-RU" sz="1500" dirty="0" smtClean="0"/>
              <a:t>: карточки с изображениями различных состояний воды: водопад, река, лужа, лёд, снегопад, туман, дождь, пар, снежинка, капля</a:t>
            </a:r>
          </a:p>
          <a:p>
            <a:pPr>
              <a:buNone/>
            </a:pPr>
            <a:r>
              <a:rPr lang="ru-RU" sz="1500" b="1" dirty="0" smtClean="0"/>
              <a:t>Ход игры: </a:t>
            </a:r>
            <a:r>
              <a:rPr lang="ru-RU" sz="1500" dirty="0" smtClean="0"/>
              <a:t>Дети идут хороводом вокруг разложенных по кругу карточек. На карточках изображены различные состояния воды: водопад, река, лужа, лёд, снегопад, туман, дождь, пар, снежинка, капля , сосулька</a:t>
            </a:r>
            <a:br>
              <a:rPr lang="ru-RU" sz="1500" dirty="0" smtClean="0"/>
            </a:br>
            <a:r>
              <a:rPr lang="ru-RU" sz="1500" dirty="0" smtClean="0"/>
              <a:t>Во время движения по кругу произносятся следующие слова:</a:t>
            </a:r>
          </a:p>
          <a:p>
            <a:pPr>
              <a:buNone/>
            </a:pPr>
            <a:r>
              <a:rPr lang="ru-RU" sz="1500" dirty="0" smtClean="0"/>
              <a:t>		</a:t>
            </a:r>
            <a:r>
              <a:rPr lang="ru-RU" sz="1500" i="1" dirty="0" smtClean="0"/>
              <a:t>Вот и лето наступило. Солнце ярче засветило.</a:t>
            </a:r>
            <a:br>
              <a:rPr lang="ru-RU" sz="1500" i="1" dirty="0" smtClean="0"/>
            </a:br>
            <a:r>
              <a:rPr lang="ru-RU" sz="1500" i="1" dirty="0" smtClean="0"/>
              <a:t>	Стало жарче припекать, Где снежинку нам искать?</a:t>
            </a:r>
          </a:p>
          <a:p>
            <a:pPr>
              <a:buNone/>
            </a:pPr>
            <a:r>
              <a:rPr lang="ru-RU" sz="1500" dirty="0" smtClean="0"/>
              <a:t>С последним словом все останавливаются. Те, перед кем располагаются нужные картинки, должны их поднять и объяснить свой выбор. Движение продолжается со словами:</a:t>
            </a:r>
          </a:p>
          <a:p>
            <a:pPr>
              <a:buNone/>
            </a:pPr>
            <a:r>
              <a:rPr lang="ru-RU" sz="1500" dirty="0" smtClean="0"/>
              <a:t>		</a:t>
            </a:r>
            <a:r>
              <a:rPr lang="ru-RU" sz="1500" i="1" dirty="0" smtClean="0"/>
              <a:t>Наконец, пришла зима: Стужа, вьюга, холода.</a:t>
            </a:r>
            <a:br>
              <a:rPr lang="ru-RU" sz="1500" i="1" dirty="0" smtClean="0"/>
            </a:br>
            <a:r>
              <a:rPr lang="ru-RU" sz="1500" i="1" dirty="0" smtClean="0"/>
              <a:t>	Выходите погулять. Где снежинку нам искать?</a:t>
            </a:r>
          </a:p>
          <a:p>
            <a:pPr>
              <a:buNone/>
            </a:pPr>
            <a:endParaRPr lang="ru-RU" sz="1500" i="1" dirty="0" smtClean="0"/>
          </a:p>
          <a:p>
            <a:pPr>
              <a:buNone/>
            </a:pPr>
            <a:r>
              <a:rPr lang="ru-RU" sz="1500" dirty="0" smtClean="0"/>
              <a:t>		</a:t>
            </a:r>
            <a:r>
              <a:rPr lang="ru-RU" sz="1500" i="1" dirty="0" smtClean="0"/>
              <a:t>Вот и осень наступила, Листья все озолотила</a:t>
            </a:r>
          </a:p>
          <a:p>
            <a:pPr>
              <a:buNone/>
            </a:pPr>
            <a:r>
              <a:rPr lang="ru-RU" sz="1500" i="1" dirty="0" smtClean="0"/>
              <a:t>		Выходите погулять. Где снежинку нам искать?</a:t>
            </a:r>
          </a:p>
          <a:p>
            <a:pPr>
              <a:buNone/>
            </a:pPr>
            <a:endParaRPr lang="ru-RU" sz="1500" i="1" dirty="0" smtClean="0"/>
          </a:p>
          <a:p>
            <a:pPr>
              <a:buNone/>
            </a:pPr>
            <a:r>
              <a:rPr lang="ru-RU" sz="1500" i="1" dirty="0" smtClean="0"/>
              <a:t>		Наконец пришла весна, Природа проснулась ото сна.</a:t>
            </a:r>
          </a:p>
          <a:p>
            <a:pPr>
              <a:buNone/>
            </a:pPr>
            <a:r>
              <a:rPr lang="ru-RU" sz="1500" i="1" dirty="0" smtClean="0"/>
              <a:t>		Выходите погулять. Где снежинку нам искать?</a:t>
            </a:r>
          </a:p>
        </p:txBody>
      </p:sp>
      <p:pic>
        <p:nvPicPr>
          <p:cNvPr id="4" name="Picture 2" descr="C:\Users\U\Desktop\3 ГР. РОМАШКА\ЭКОЛОГИЯ\green_leaf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72400" y="5805264"/>
            <a:ext cx="715144" cy="7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Игра «Моя сказка»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004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: развивать творческие способности детей, фантазию, воображение, связную речь, закрепить понятия о взаимосвязях в природе.</a:t>
            </a:r>
          </a:p>
          <a:p>
            <a:pPr algn="just">
              <a:buNone/>
            </a:pPr>
            <a:r>
              <a:rPr lang="ru-RU" b="1" dirty="0" smtClean="0"/>
              <a:t>Ход игры:</a:t>
            </a:r>
          </a:p>
          <a:p>
            <a:pPr algn="just">
              <a:buNone/>
            </a:pPr>
            <a:r>
              <a:rPr lang="ru-RU" i="1" dirty="0" smtClean="0"/>
              <a:t>1 вариант: </a:t>
            </a:r>
            <a:r>
              <a:rPr lang="ru-RU" dirty="0" smtClean="0"/>
              <a:t>Воспитатель дает детям задание придумать сказочную историю, используя два слова: корова (живая природа) и туча (неживая природа); мухомор - камень; одуванчик - песок. Дети должны придумать сказочный сюжет, используя эти два слова.</a:t>
            </a:r>
          </a:p>
          <a:p>
            <a:pPr algn="just">
              <a:buNone/>
            </a:pPr>
            <a:r>
              <a:rPr lang="ru-RU" i="1" dirty="0" smtClean="0"/>
              <a:t>2 вариант: </a:t>
            </a:r>
            <a:r>
              <a:rPr lang="ru-RU" dirty="0" smtClean="0"/>
              <a:t>Когда дети потренируются придумывать сказки, можно изменить задание: "Придумайте историю, которая случилась с коровой и тучей на самом деле, т.е. В ней не должно быть ничего сказочного". Этот этап труднее дается детям.</a:t>
            </a:r>
          </a:p>
        </p:txBody>
      </p:sp>
      <p:pic>
        <p:nvPicPr>
          <p:cNvPr id="4" name="Picture 2" descr="C:\Users\U\Desktop\3 ГР. РОМАШКА\ЭКОЛОГИЯ\green_leaf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72400" y="5805264"/>
            <a:ext cx="715144" cy="7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static.diary.ru/userdir/1/4/0/8/1408432/4709455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5013176"/>
            <a:ext cx="86409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\Desktop\3 ГР. РОМАШКА\ЭКОЛОГИЯ\korova1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4" y="4869160"/>
            <a:ext cx="1117243" cy="109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s://openclipart.org/image/800px/svg_to_png/28302/jean_victor_balin_clou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4941168"/>
            <a:ext cx="121250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svn.ofb.net/svn/egnor/grue/images/stone-origina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4941167"/>
            <a:ext cx="792088" cy="104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http://www.lro.lv/assets/images/Vestnik/2013/Vestnik_28(4)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157191"/>
            <a:ext cx="648072" cy="776133"/>
          </a:xfrm>
          <a:prstGeom prst="rect">
            <a:avLst/>
          </a:prstGeom>
          <a:noFill/>
        </p:spPr>
      </p:pic>
      <p:pic>
        <p:nvPicPr>
          <p:cNvPr id="2050" name="Picture 2" descr="http://www.stroyka.ru/upload/iblock/ced/cedb38b87326681b0e08a308749e4f1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20272" y="5085184"/>
            <a:ext cx="1242492" cy="711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9289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8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Игра «Волшебное дерево»</a:t>
            </a:r>
            <a:endParaRPr lang="ru-RU" b="1" i="1" dirty="0">
              <a:solidFill>
                <a:srgbClr val="00682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U\Desktop\3 ГР. РОМАШКА\ЭКОЛОГИЯ\108560936_0008013KolichestvoobuchennykhvTSentreekologicheskojbezopasnostiNOURTSP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412776"/>
            <a:ext cx="5040560" cy="5040560"/>
          </a:xfrm>
          <a:prstGeom prst="rect">
            <a:avLst/>
          </a:prstGeom>
          <a:noFill/>
        </p:spPr>
      </p:pic>
      <p:pic>
        <p:nvPicPr>
          <p:cNvPr id="2053" name="Picture 5" descr="C:\Users\U\Desktop\3 ГР. РОМАШКА\ЭКОЛОГИЯ\autumn-labels-vecto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19100">
            <a:off x="2915816" y="1484784"/>
            <a:ext cx="12280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U\Desktop\3 ГР. РОМАШКА\ЭКОЛОГИЯ\autumn-labels-vecto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6258">
            <a:off x="1812323" y="2442211"/>
            <a:ext cx="12280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U\Desktop\3 ГР. РОМАШКА\ЭКОЛОГИЯ\autumn-labels-vecto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005064"/>
            <a:ext cx="12280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U\Desktop\3 ГР. РОМАШКА\ЭКОЛОГИЯ\autumn-labels-vector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24128" y="2204864"/>
            <a:ext cx="12280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Users\U\Desktop\3 ГР. РОМАШКА\ЭКОЛОГИЯ\autumn-labels-vector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77415">
            <a:off x="5608938" y="3897454"/>
            <a:ext cx="12280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C:\Users\U\Desktop\3 ГР. РОМАШКА\ЭКОЛОГИЯ\autumn-labels-vector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4572000" y="1412776"/>
            <a:ext cx="122800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err="1" smtClean="0"/>
              <a:t>Дид</a:t>
            </a:r>
            <a:r>
              <a:rPr lang="ru-RU" b="1" dirty="0" smtClean="0"/>
              <a:t>. задача:</a:t>
            </a:r>
            <a:r>
              <a:rPr lang="ru-RU" dirty="0" smtClean="0"/>
              <a:t> учить составлять пищевые цепочки.</a:t>
            </a:r>
          </a:p>
          <a:p>
            <a:pPr algn="just">
              <a:buNone/>
            </a:pPr>
            <a:r>
              <a:rPr lang="ru-RU" b="1" dirty="0" smtClean="0"/>
              <a:t>Материал</a:t>
            </a:r>
            <a:r>
              <a:rPr lang="ru-RU" dirty="0" smtClean="0"/>
              <a:t>:  картинки (старик, сова, корова, мыши, шмель, клевер).</a:t>
            </a:r>
          </a:p>
          <a:p>
            <a:pPr algn="just">
              <a:buNone/>
            </a:pPr>
            <a:r>
              <a:rPr lang="ru-RU" b="1" dirty="0" smtClean="0"/>
              <a:t>Ход игры: </a:t>
            </a:r>
            <a:r>
              <a:rPr lang="ru-RU" dirty="0" smtClean="0"/>
              <a:t>Детям читают сказку «Сова» В.Бианки, в которой объясняется взаимосвязь в природе.</a:t>
            </a:r>
          </a:p>
          <a:p>
            <a:pPr algn="just">
              <a:buNone/>
            </a:pPr>
            <a:r>
              <a:rPr lang="ru-RU" dirty="0" smtClean="0"/>
              <a:t>«Жил-был Старик, который любил белить чай молоком, которое давала корова. Однажды обиделась Сова на Старика и улетела. Старик не очень-то горевал: ну зачем ему Сова? И вдруг выяснилось, что с её отлётом начались неприятности, нечем стало белить чай: улетела Сова, расплодились на лугу мыши, которых она ловила, многочисленные мыши стали разорять гнёзда шмелей, а чем меньше шмелей, тем хуже урожай клевера, цветки которого они опыляют. Клевер - любимая еда коров. Мало клевера – мало и молока, которое так любит Старик. Когда он всё  это понял, пошёл просить у Совы прощения. Простила Сова неразумного Старика, возвратилась и стал он снова пить чай с молоком».</a:t>
            </a:r>
          </a:p>
          <a:p>
            <a:pPr algn="just">
              <a:buNone/>
            </a:pPr>
            <a:r>
              <a:rPr lang="ru-RU" dirty="0" smtClean="0"/>
              <a:t>После чтения сказки, раздать детям карточки с изображением персонажей и предложить им построить соответствующую цепочку (встать друг возле друга в правильном порядке). 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Игра «Цепочка»</a:t>
            </a:r>
            <a:endParaRPr lang="ru-RU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Users\U\Desktop\3 ГР. РОМАШКА\ЭКОЛОГИЯ\0_a97df_1284e061_XL.pn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\Desktop\3 ГР. РОМАШКА\ЭКОЛОГИЯ\0_a4f4d_3e6ccfeb_XL.pn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7164288" y="2996952"/>
            <a:ext cx="1683757" cy="314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U\Desktop\3 ГР. РОМАШКА\ЭКОЛОГИЯ\korova1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282074"/>
            <a:ext cx="3039179" cy="297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U\Desktop\3 ГР. РОМАШКА\ЭКОЛОГИЯ\1251057_html_m6e2b877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3347864" y="5445224"/>
            <a:ext cx="138046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http://www.pollinator.ca/bestpractices/images/clover%20smal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0" y="4221088"/>
            <a:ext cx="2941812" cy="231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Users\U\Desktop\3 ГР. РОМАШКА\ЭКОЛОГИЯ\1251057_html_m6e2b8778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flipH="1">
            <a:off x="1691680" y="5157192"/>
            <a:ext cx="1682053" cy="131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C:\Users\U\Desktop\3 ГР. РОМАШКА\ЭКОЛОГИЯ\avatar-74167-20121215075549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flipH="1">
            <a:off x="755576" y="2924944"/>
            <a:ext cx="1472952" cy="147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1" name="Picture 17" descr="http://sch821.mskobr.ru/files/images/%D1%81%D0%BE%D0%B2%D1%91%D0%BD%D0%BE%D0%BA.g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1835696" y="692696"/>
            <a:ext cx="2322709" cy="2068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\Desktop\3 ГР. РОМАШКА\ЭКОЛОГИЯ\0_a4f4d_3e6ccfeb_XL.pn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7380312" y="548680"/>
            <a:ext cx="1395725" cy="242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U\Desktop\3 ГР. РОМАШКА\ЭКОЛОГИЯ\korova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3140968"/>
            <a:ext cx="2377749" cy="232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U\Desktop\3 ГР. РОМАШКА\ЭКОЛОГИЯ\1251057_html_m6e2b877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115616" y="2893906"/>
            <a:ext cx="1512168" cy="118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http://www.pollinator.ca/bestpractices/images/clover%20small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3491880" y="4725144"/>
            <a:ext cx="2339752" cy="183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C:\Users\U\Desktop\3 ГР. РОМАШКА\ЭКОЛОГИЯ\avatar-74167-20121215075549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flipH="1">
            <a:off x="1907704" y="4077072"/>
            <a:ext cx="1472952" cy="147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7" descr="http://sch821.mskobr.ru/files/images/%D1%81%D0%BE%D0%B2%D1%91%D0%BD%D0%BE%D0%BA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755576" y="764704"/>
            <a:ext cx="1918454" cy="1708623"/>
          </a:xfrm>
          <a:prstGeom prst="rect">
            <a:avLst/>
          </a:prstGeom>
          <a:noFill/>
        </p:spPr>
      </p:pic>
      <p:pic>
        <p:nvPicPr>
          <p:cNvPr id="20481" name="Picture 1" descr="C:\Users\U\Desktop\3 ГР. РОМАШКА\ЭКОЛОГИЯ\0008-013-JA-khochu-napitsja-chaju-K-samovaru-podbegaju-No-puzatyj-ot-menja-Ubezhal.pn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6156176" y="1340768"/>
            <a:ext cx="1368152" cy="1259210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 rot="7249327" flipH="1">
            <a:off x="6835570" y="3125721"/>
            <a:ext cx="701609" cy="303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5397838">
            <a:off x="910056" y="2642788"/>
            <a:ext cx="575888" cy="3285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660642">
            <a:off x="1880270" y="4051407"/>
            <a:ext cx="464012" cy="325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620319">
            <a:off x="5690251" y="5433399"/>
            <a:ext cx="577640" cy="3111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836945" flipH="1">
            <a:off x="3104789" y="5395004"/>
            <a:ext cx="450417" cy="2998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U\Desktop\3 ГР. РОМАШКА\ЭКОЛОГИЯ\green_leaf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172400" y="5805264"/>
            <a:ext cx="715144" cy="7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Игра «Наш дом»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err="1" smtClean="0"/>
              <a:t>Дид</a:t>
            </a:r>
            <a:r>
              <a:rPr lang="ru-RU" b="1" dirty="0" smtClean="0"/>
              <a:t>. задача:</a:t>
            </a:r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учить запоминать все части природы в сочетании; </a:t>
            </a:r>
          </a:p>
          <a:p>
            <a:pPr algn="just"/>
            <a:r>
              <a:rPr lang="ru-RU" dirty="0" smtClean="0"/>
              <a:t>научить воспринимать природу как комплекс взаимосвязанных компонентов; </a:t>
            </a:r>
          </a:p>
          <a:p>
            <a:pPr algn="just"/>
            <a:r>
              <a:rPr lang="ru-RU" dirty="0" smtClean="0"/>
              <a:t>учить придумывать объекты-аналоги в двух домах.</a:t>
            </a:r>
          </a:p>
          <a:p>
            <a:pPr algn="just">
              <a:buNone/>
            </a:pPr>
            <a:r>
              <a:rPr lang="ru-RU" b="1" dirty="0" smtClean="0"/>
              <a:t>Материалы: </a:t>
            </a:r>
            <a:r>
              <a:rPr lang="ru-RU" dirty="0" smtClean="0"/>
              <a:t>картины «Наш дом», «Наш дом - Природа».</a:t>
            </a:r>
          </a:p>
          <a:p>
            <a:pPr algn="just">
              <a:buNone/>
            </a:pPr>
            <a:r>
              <a:rPr lang="ru-RU" b="1" dirty="0" smtClean="0"/>
              <a:t>Ход игры:</a:t>
            </a:r>
            <a:r>
              <a:rPr lang="ru-RU" dirty="0" smtClean="0"/>
              <a:t> Дети рассматривают рисунки с изображёнными на них домами человека и дома-природы и сравнивают их друг </a:t>
            </a:r>
            <a:r>
              <a:rPr lang="ru-RU" smtClean="0"/>
              <a:t>с другом.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\Desktop\3 ГР. РОМАШКА\ЭКОЛОГИЯ\52c6d696a94bc6aa8a6156d8a582a876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764704"/>
            <a:ext cx="4355976" cy="5544616"/>
          </a:xfrm>
          <a:prstGeom prst="rect">
            <a:avLst/>
          </a:prstGeom>
          <a:noFill/>
        </p:spPr>
      </p:pic>
      <p:pic>
        <p:nvPicPr>
          <p:cNvPr id="4100" name="Picture 4" descr="http://www.art-saloon.ru/big/item_390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92696"/>
            <a:ext cx="4426928" cy="5266556"/>
          </a:xfrm>
          <a:prstGeom prst="rect">
            <a:avLst/>
          </a:prstGeom>
          <a:noFill/>
        </p:spPr>
      </p:pic>
      <p:sp>
        <p:nvSpPr>
          <p:cNvPr id="7" name="Блок-схема: ручное управление 6"/>
          <p:cNvSpPr/>
          <p:nvPr/>
        </p:nvSpPr>
        <p:spPr>
          <a:xfrm rot="10800000">
            <a:off x="251520" y="1196750"/>
            <a:ext cx="4677144" cy="1512955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C:\Users\U\Desktop\3 ГР. РОМАШКА\ЭКОЛОГИЯ\nastolnaja-lampa-eglo-dl-0117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780928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U\Desktop\3 ГР. РОМАШКА\ЭКОЛОГИЯ\stalnye-trubchatye-radiatory-otopleniya-osobennosti-dostoinstva-i-nedostatki4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852936"/>
            <a:ext cx="717363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stepnia4ok.ucoz.ru/0_e4834_a3e7fdf4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1988840"/>
            <a:ext cx="850130" cy="850130"/>
          </a:xfrm>
          <a:prstGeom prst="rect">
            <a:avLst/>
          </a:prstGeom>
          <a:noFill/>
        </p:spPr>
      </p:pic>
      <p:pic>
        <p:nvPicPr>
          <p:cNvPr id="4105" name="Picture 9" descr="C:\Users\U\Desktop\3 ГР. РОМАШКА\ЭКОЛОГИЯ\275_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708920"/>
            <a:ext cx="648155" cy="102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C:\Users\U\Desktop\3 ГР. РОМАШКА\ЭКОЛОГИЯ\58570_r5905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645024"/>
            <a:ext cx="108012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7" name="Picture 11" descr="C:\Users\U\Desktop\3 ГР. РОМАШКА\ЭКОЛОГИЯ\kes3670-21_sf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645024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C:\Users\U\Desktop\3 ГР. РОМАШКА\ЭКОЛОГИЯ\430545-400x400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717032"/>
            <a:ext cx="542430" cy="8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9" name="Picture 13" descr="C:\Users\U\Desktop\3 ГР. РОМАШКА\ЭКОЛОГИЯ\2789581-7802a3e9db3b4447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717032"/>
            <a:ext cx="1205880" cy="90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C:\Users\U\Desktop\3 ГР. РОМАШКА\ЭКОЛОГИЯ\n9uiyi2y_u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25144"/>
            <a:ext cx="818626" cy="83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1" name="Picture 15" descr="C:\Users\U\Desktop\3 ГР. РОМАШКА\ЭКОЛОГИЯ\vientos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64288" y="2636912"/>
            <a:ext cx="783467" cy="648072"/>
          </a:xfrm>
          <a:prstGeom prst="rect">
            <a:avLst/>
          </a:prstGeom>
          <a:noFill/>
        </p:spPr>
      </p:pic>
      <p:pic>
        <p:nvPicPr>
          <p:cNvPr id="4112" name="Picture 16" descr="C:\Users\U\Desktop\3 ГР. РОМАШКА\ЭКОЛОГИЯ\matchboxpizza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619672" y="4869160"/>
            <a:ext cx="752302" cy="58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3" name="Picture 17" descr="C:\Users\U\Desktop\3 ГР. РОМАШКА\ЭКОЛОГИЯ\shower-300x300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491880" y="292494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4" name="Picture 18" descr="C:\Users\U\Desktop\3 ГР. РОМАШКА\ЭКОЛОГИЯ\2122_50635.jpg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670352" y="4754584"/>
            <a:ext cx="687456" cy="91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6" name="Picture 20" descr="http://www.proshkolu.ru/content/media/pic/std/4000000/3272000/3271439-31dfc88ca9c59f6f.png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985426"/>
            <a:ext cx="474438" cy="64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8" name="Picture 22" descr="http://www.funclipart.de/wordpress/wp-content/uploads/2012/07/Gc404345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725144"/>
            <a:ext cx="648072" cy="646752"/>
          </a:xfrm>
          <a:prstGeom prst="rect">
            <a:avLst/>
          </a:prstGeom>
          <a:noFill/>
        </p:spPr>
      </p:pic>
      <p:pic>
        <p:nvPicPr>
          <p:cNvPr id="4120" name="Picture 24" descr="http://icons.iconarchive.com/icons/jaan-jaak/weather/512/rain-icon.pn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300192" y="2780928"/>
            <a:ext cx="748406" cy="74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22" name="Picture 26" descr="http://ibalalaika.com/wp-content/uploads/2009/09/letyat.png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645024"/>
            <a:ext cx="793213" cy="648072"/>
          </a:xfrm>
          <a:prstGeom prst="rect">
            <a:avLst/>
          </a:prstGeom>
          <a:noFill/>
        </p:spPr>
      </p:pic>
      <p:pic>
        <p:nvPicPr>
          <p:cNvPr id="4124" name="Picture 28" descr="http://nsa09.casimages.com/img/2009/09/09/090909054031396948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580112" y="4725144"/>
            <a:ext cx="513395" cy="821432"/>
          </a:xfrm>
          <a:prstGeom prst="rect">
            <a:avLst/>
          </a:prstGeom>
          <a:noFill/>
        </p:spPr>
      </p:pic>
      <p:pic>
        <p:nvPicPr>
          <p:cNvPr id="4126" name="Picture 30" descr="http://images.clipartlogo.com/files/ss/thumb/692/69243160/vector-illustration-set-of_small.jpg"/>
          <p:cNvPicPr>
            <a:picLocks noChangeAspect="1" noChangeArrowheads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996952"/>
            <a:ext cx="957553" cy="720080"/>
          </a:xfrm>
          <a:prstGeom prst="rect">
            <a:avLst/>
          </a:prstGeom>
          <a:noFill/>
        </p:spPr>
      </p:pic>
      <p:pic>
        <p:nvPicPr>
          <p:cNvPr id="4128" name="Picture 32" descr="http://u1307.hizliresim.com/1c/m/qj48v.pn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7020272" y="4797152"/>
            <a:ext cx="1001688" cy="613534"/>
          </a:xfrm>
          <a:prstGeom prst="rect">
            <a:avLst/>
          </a:prstGeom>
          <a:noFill/>
        </p:spPr>
      </p:pic>
      <p:pic>
        <p:nvPicPr>
          <p:cNvPr id="4130" name="Picture 34" descr="http://natpost.ru/wp-content/uploads/2014/04/trava1.pn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6804248" y="4365104"/>
            <a:ext cx="1282179" cy="538515"/>
          </a:xfrm>
          <a:prstGeom prst="rect">
            <a:avLst/>
          </a:prstGeom>
          <a:noFill/>
        </p:spPr>
      </p:pic>
      <p:pic>
        <p:nvPicPr>
          <p:cNvPr id="4132" name="Picture 36" descr="http://i054.radikal.ru/0910/e1/2a97b035bbac.jpg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7092279" y="3356992"/>
            <a:ext cx="1014113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Users\U\Desktop\3 ГР. РОМАШКА\ЭКОЛОГИЯ\green_leaf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8172400" y="5805264"/>
            <a:ext cx="715144" cy="7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Игра «Поможем цыплёнку найти маму»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err="1" smtClean="0"/>
              <a:t>Дид</a:t>
            </a:r>
            <a:r>
              <a:rPr lang="ru-RU" b="1" dirty="0" smtClean="0"/>
              <a:t>. задача:</a:t>
            </a:r>
            <a:r>
              <a:rPr lang="ru-RU" dirty="0" smtClean="0"/>
              <a:t> закрепить знания детей о домашних животных и их детёнышах.</a:t>
            </a:r>
          </a:p>
          <a:p>
            <a:pPr algn="just">
              <a:buNone/>
            </a:pPr>
            <a:r>
              <a:rPr lang="ru-RU" b="1" dirty="0" smtClean="0"/>
              <a:t>Материалы: </a:t>
            </a:r>
            <a:r>
              <a:rPr lang="ru-RU" dirty="0" smtClean="0"/>
              <a:t>картинки с изображением домашних животных и их детёнышей,  домик с окошком, игрушка цыплёнок.</a:t>
            </a:r>
          </a:p>
          <a:p>
            <a:pPr algn="just">
              <a:buNone/>
            </a:pPr>
            <a:r>
              <a:rPr lang="ru-RU" b="1" dirty="0" smtClean="0"/>
              <a:t>Ход игры:  </a:t>
            </a:r>
            <a:r>
              <a:rPr lang="ru-RU" dirty="0" smtClean="0"/>
              <a:t>Дети идут с цыплёнком от домика к домику, ищут его маму, показывают картинки с детёнышами тех животных, у кого они были.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U\Desktop\3 ГР. РОМАШКА\ЭКОЛОГИЯ\chicken_with_chicks_active_lg_clr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772816"/>
            <a:ext cx="2432471" cy="2238470"/>
          </a:xfrm>
          <a:prstGeom prst="rect">
            <a:avLst/>
          </a:prstGeom>
          <a:noFill/>
        </p:spPr>
      </p:pic>
      <p:pic>
        <p:nvPicPr>
          <p:cNvPr id="21511" name="Picture 7" descr="Что нужно знать до начала строительства - Строительство и ремонт: прайсы 2013 год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293096"/>
            <a:ext cx="1329680" cy="1253908"/>
          </a:xfrm>
          <a:prstGeom prst="rect">
            <a:avLst/>
          </a:prstGeom>
          <a:noFill/>
        </p:spPr>
      </p:pic>
      <p:pic>
        <p:nvPicPr>
          <p:cNvPr id="21513" name="Picture 9" descr="Что нужно знать до начала строительства - Строительство и ремонт: прайсы 2013 года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692696"/>
            <a:ext cx="1152128" cy="1052706"/>
          </a:xfrm>
          <a:prstGeom prst="rect">
            <a:avLst/>
          </a:prstGeom>
          <a:noFill/>
        </p:spPr>
      </p:pic>
      <p:pic>
        <p:nvPicPr>
          <p:cNvPr id="21515" name="Picture 11" descr="Что нужно знать до начала строительства - Строительство и ремонт: прайсы 2013 год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3717032"/>
            <a:ext cx="1553647" cy="1570535"/>
          </a:xfrm>
          <a:prstGeom prst="rect">
            <a:avLst/>
          </a:prstGeom>
          <a:noFill/>
        </p:spPr>
      </p:pic>
      <p:pic>
        <p:nvPicPr>
          <p:cNvPr id="21517" name="Picture 13" descr="Выполнен= Заказ НАШ ДОМ -=- Форум ZeroParKing - обсуждения вопросов дизайна и помощь для Punbb, Ucoz, Mybb, 0pk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1512168" cy="1668426"/>
          </a:xfrm>
          <a:prstGeom prst="rect">
            <a:avLst/>
          </a:prstGeom>
          <a:noFill/>
        </p:spPr>
      </p:pic>
      <p:pic>
        <p:nvPicPr>
          <p:cNvPr id="21519" name="Picture 15" descr="Клипарт векторные домики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8064" y="4509120"/>
            <a:ext cx="1517204" cy="1181390"/>
          </a:xfrm>
          <a:prstGeom prst="rect">
            <a:avLst/>
          </a:prstGeom>
          <a:noFill/>
        </p:spPr>
      </p:pic>
      <p:pic>
        <p:nvPicPr>
          <p:cNvPr id="21521" name="Picture 17" descr="http://lenagold.narod.ru/fon/clipart/d/dom/domik74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56176" y="476672"/>
            <a:ext cx="1296144" cy="1440160"/>
          </a:xfrm>
          <a:prstGeom prst="rect">
            <a:avLst/>
          </a:prstGeom>
          <a:noFill/>
        </p:spPr>
      </p:pic>
      <p:pic>
        <p:nvPicPr>
          <p:cNvPr id="13" name="Picture 17" descr="http://lenagold.narod.ru/fon/clipart/d/dom/domik74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23928" y="476672"/>
            <a:ext cx="1279398" cy="1080120"/>
          </a:xfrm>
          <a:prstGeom prst="rect">
            <a:avLst/>
          </a:prstGeom>
          <a:noFill/>
        </p:spPr>
      </p:pic>
      <p:pic>
        <p:nvPicPr>
          <p:cNvPr id="14" name="Picture 17" descr="http://lenagold.narod.ru/fon/clipart/d/dom/domik74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08304" y="1988840"/>
            <a:ext cx="1440160" cy="1440160"/>
          </a:xfrm>
          <a:prstGeom prst="rect">
            <a:avLst/>
          </a:prstGeom>
          <a:noFill/>
        </p:spPr>
      </p:pic>
      <p:pic>
        <p:nvPicPr>
          <p:cNvPr id="21523" name="Picture 19" descr="http://www.coollady.ru/pic/0001/018/CL-09_1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492896"/>
            <a:ext cx="864096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7" name="Picture 23" descr="http://www.download1.ch/wp-content/uploads/2013/01/Eskimo-Dog-Vector-Download1.ch_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9" y="980728"/>
            <a:ext cx="1008112" cy="75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9" name="Picture 25" descr="http://900igr.net/datai/skazki-i-igry/CHej-zvuk-2.files/0035-049-Osel.pn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052736"/>
            <a:ext cx="1095425" cy="66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39" name="Picture 35" descr="http://talk.maemo.org/attachment.php?s=155f70aff9f05047439914faff6418b1&amp;attachmentid=5006&amp;stc=1&amp;d=1260546376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2564904"/>
            <a:ext cx="897317" cy="79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43" name="Picture 39" descr="Утка, клипарты утка, клип арт, clipart birds parrot, скачать клипарт, бесплатные клипарты, коллекция клипартов животные, фото кл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980728"/>
            <a:ext cx="726257" cy="63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45" name="Picture 41" descr="Гусь - Векторный Clip Art - CoolCLIPS.com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714497" cy="74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47" name="Picture 43" descr="Коза и козел - Картинка 568/9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725144"/>
            <a:ext cx="1072641" cy="81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49" name="Picture 45" descr="http://moskva.meatinfo.ru/data/tradeboard/158739/tradeboardWjXKAy_img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581128"/>
            <a:ext cx="787823" cy="919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Users\U\Desktop\3 ГР. РОМАШКА\ЭКОЛОГИЯ\green_leaf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8172400" y="5805264"/>
            <a:ext cx="715144" cy="71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\Desktop\3 ГР. РОМАШКА\ЭКОЛОГИЯ\ac4f74338515.gif"/>
          <p:cNvPicPr>
            <a:picLocks noChangeAspect="1" noChangeArrowheads="1" noCrop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3059832" y="1484784"/>
            <a:ext cx="3096344" cy="3096344"/>
          </a:xfrm>
          <a:prstGeom prst="rect">
            <a:avLst/>
          </a:prstGeom>
          <a:noFill/>
        </p:spPr>
      </p:pic>
      <p:pic>
        <p:nvPicPr>
          <p:cNvPr id="22" name="Picture 9" descr="C:\Users\U\Desktop\3 ГР. РОМАШКА\ЭКОЛОГИЯ\20379232.gif"/>
          <p:cNvPicPr>
            <a:picLocks noChangeAspect="1" noChangeArrowheads="1" noCrop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93305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254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 </vt:lpstr>
      <vt:lpstr>Игра «Волшебное дерево»</vt:lpstr>
      <vt:lpstr>Игра «Цепочка»</vt:lpstr>
      <vt:lpstr>Презентация PowerPoint</vt:lpstr>
      <vt:lpstr>Презентация PowerPoint</vt:lpstr>
      <vt:lpstr>Игра «Наш дом»</vt:lpstr>
      <vt:lpstr>Презентация PowerPoint</vt:lpstr>
      <vt:lpstr>Игра «Поможем цыплёнку найти маму»</vt:lpstr>
      <vt:lpstr>Презентация PowerPoint</vt:lpstr>
      <vt:lpstr>Игра с мячом «Воздух, земля, вода»</vt:lpstr>
      <vt:lpstr> Игра «Где снежинки?»</vt:lpstr>
      <vt:lpstr>Игра «Моя сказка»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User</cp:lastModifiedBy>
  <cp:revision>137</cp:revision>
  <dcterms:created xsi:type="dcterms:W3CDTF">2015-01-11T15:27:51Z</dcterms:created>
  <dcterms:modified xsi:type="dcterms:W3CDTF">2021-08-29T11:56:20Z</dcterms:modified>
</cp:coreProperties>
</file>