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4" r:id="rId4"/>
    <p:sldId id="265" r:id="rId5"/>
    <p:sldId id="266" r:id="rId6"/>
    <p:sldId id="270" r:id="rId7"/>
    <p:sldId id="267" r:id="rId8"/>
    <p:sldId id="271" r:id="rId9"/>
    <p:sldId id="272" r:id="rId10"/>
    <p:sldId id="273" r:id="rId11"/>
    <p:sldId id="275" r:id="rId12"/>
    <p:sldId id="28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5" autoAdjust="0"/>
    <p:restoredTop sz="94576" autoAdjust="0"/>
  </p:normalViewPr>
  <p:slideViewPr>
    <p:cSldViewPr>
      <p:cViewPr varScale="1">
        <p:scale>
          <a:sx n="73" d="100"/>
          <a:sy n="73" d="100"/>
        </p:scale>
        <p:origin x="-10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2D3C-F5B3-48B4-9D8C-61018F92AE7F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0D9-7A97-4C26-A9CA-34D185900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2D3C-F5B3-48B4-9D8C-61018F92AE7F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0D9-7A97-4C26-A9CA-34D185900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2D3C-F5B3-48B4-9D8C-61018F92AE7F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0D9-7A97-4C26-A9CA-34D185900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2D3C-F5B3-48B4-9D8C-61018F92AE7F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0D9-7A97-4C26-A9CA-34D185900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2D3C-F5B3-48B4-9D8C-61018F92AE7F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0D9-7A97-4C26-A9CA-34D185900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2D3C-F5B3-48B4-9D8C-61018F92AE7F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0D9-7A97-4C26-A9CA-34D185900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2D3C-F5B3-48B4-9D8C-61018F92AE7F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0D9-7A97-4C26-A9CA-34D185900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2D3C-F5B3-48B4-9D8C-61018F92AE7F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0D9-7A97-4C26-A9CA-34D185900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2D3C-F5B3-48B4-9D8C-61018F92AE7F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0D9-7A97-4C26-A9CA-34D185900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2D3C-F5B3-48B4-9D8C-61018F92AE7F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0D9-7A97-4C26-A9CA-34D185900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2D3C-F5B3-48B4-9D8C-61018F92AE7F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0D9-7A97-4C26-A9CA-34D185900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32D3C-F5B3-48B4-9D8C-61018F92AE7F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BD0D9-7A97-4C26-A9CA-34D185900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772400" cy="258715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Дидактическая</a:t>
            </a: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</a:t>
            </a:r>
            <a:b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«Скоро в школу!»</a:t>
            </a:r>
            <a:endParaRPr lang="ru-RU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571480"/>
            <a:ext cx="3460017" cy="3240000"/>
          </a:xfrm>
          <a:prstGeom prst="rect">
            <a:avLst/>
          </a:prstGeom>
        </p:spPr>
      </p:pic>
      <p:pic>
        <p:nvPicPr>
          <p:cNvPr id="5" name="Рисунок 4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3286124"/>
            <a:ext cx="2290536" cy="3240000"/>
          </a:xfrm>
          <a:prstGeom prst="rect">
            <a:avLst/>
          </a:prstGeom>
        </p:spPr>
      </p:pic>
      <p:pic>
        <p:nvPicPr>
          <p:cNvPr id="30724" name="Picture 4" descr="Домашние цветы Домашние цветы - Женский сайт обо всем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714356"/>
            <a:ext cx="3643338" cy="3060405"/>
          </a:xfrm>
          <a:prstGeom prst="rect">
            <a:avLst/>
          </a:prstGeom>
          <a:noFill/>
        </p:spPr>
      </p:pic>
      <p:pic>
        <p:nvPicPr>
          <p:cNvPr id="30726" name="Picture 6" descr="Wallpapers - Cats and lady-cats Pack# 15 (30 обоев) &quot; Красивые картинки, Обои для рабочего стола, Картинки на рабочий стол, Крас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</a:blip>
          <a:srcRect l="19922" r="17968"/>
          <a:stretch>
            <a:fillRect/>
          </a:stretch>
        </p:blipFill>
        <p:spPr bwMode="auto">
          <a:xfrm>
            <a:off x="5429256" y="3643314"/>
            <a:ext cx="2366374" cy="2857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zamotivirovat (1)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7290" y="0"/>
            <a:ext cx="6572296" cy="6625172"/>
          </a:xfrm>
        </p:spPr>
      </p:pic>
      <p:pic>
        <p:nvPicPr>
          <p:cNvPr id="31758" name="Picture 14" descr="Джунгарский хомячок (Phodopus sungorus) хомячок джунгарский, рисунок картинка изображение грызуны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6000768"/>
            <a:ext cx="928694" cy="610983"/>
          </a:xfrm>
          <a:prstGeom prst="rect">
            <a:avLst/>
          </a:prstGeom>
          <a:noFill/>
        </p:spPr>
      </p:pic>
      <p:pic>
        <p:nvPicPr>
          <p:cNvPr id="31748" name="Picture 4" descr="Все Для Нокиа 6120 Скачать Бесплатно. - 5 Февраля 2014 - Blog - Sejaqus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839438">
            <a:off x="4525666" y="4009271"/>
            <a:ext cx="524615" cy="776058"/>
          </a:xfrm>
          <a:prstGeom prst="rect">
            <a:avLst/>
          </a:prstGeom>
          <a:noFill/>
        </p:spPr>
      </p:pic>
      <p:pic>
        <p:nvPicPr>
          <p:cNvPr id="31750" name="Picture 6" descr="Гитара honer hco6e + Чехол и тюнер в разделе Обучение, спорт, отдых в Кемерово Музыкальные инструменты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000100" y="1643050"/>
            <a:ext cx="1000132" cy="2454870"/>
          </a:xfrm>
          <a:prstGeom prst="rect">
            <a:avLst/>
          </a:prstGeom>
          <a:noFill/>
        </p:spPr>
      </p:pic>
      <p:pic>
        <p:nvPicPr>
          <p:cNvPr id="31754" name="Picture 10" descr="Zakazat.ru * Колпак волшебника с волосами * Игрушки * Товары для праздников, карнавалов и Нового года - Карнавальный колпак волш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743" t="8034" r="14138"/>
          <a:stretch>
            <a:fillRect/>
          </a:stretch>
        </p:blipFill>
        <p:spPr bwMode="auto">
          <a:xfrm rot="20749654">
            <a:off x="4534931" y="707152"/>
            <a:ext cx="1975064" cy="2189941"/>
          </a:xfrm>
          <a:prstGeom prst="rect">
            <a:avLst/>
          </a:prstGeom>
          <a:noFill/>
        </p:spPr>
      </p:pic>
      <p:pic>
        <p:nvPicPr>
          <p:cNvPr id="31762" name="Picture 18" descr="uh.ru Очки Wayfarer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51030">
            <a:off x="1965605" y="551175"/>
            <a:ext cx="825781" cy="619336"/>
          </a:xfrm>
          <a:prstGeom prst="rect">
            <a:avLst/>
          </a:prstGeom>
          <a:noFill/>
        </p:spPr>
      </p:pic>
      <p:pic>
        <p:nvPicPr>
          <p:cNvPr id="31771" name="Picture 27" descr="PIONEER HDJ-2000 Ди-джейские наушники - muzgear.ru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89" r="10128" b="16919"/>
          <a:stretch>
            <a:fillRect/>
          </a:stretch>
        </p:blipFill>
        <p:spPr bwMode="auto">
          <a:xfrm rot="20699638">
            <a:off x="3626569" y="-114953"/>
            <a:ext cx="1473387" cy="1168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7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7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7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7290" y="2643182"/>
            <a:ext cx="607223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 СВИДАНИЯ!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lb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655676" y="152636"/>
            <a:ext cx="5793432" cy="6729536"/>
          </a:xfrm>
        </p:spPr>
      </p:pic>
      <p:pic>
        <p:nvPicPr>
          <p:cNvPr id="5" name="Рисунок 4" descr="1377668702_schoo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2050"/>
          <a:stretch>
            <a:fillRect/>
          </a:stretch>
        </p:blipFill>
        <p:spPr>
          <a:xfrm flipH="1">
            <a:off x="0" y="5085184"/>
            <a:ext cx="1547664" cy="950948"/>
          </a:xfrm>
          <a:prstGeom prst="rect">
            <a:avLst/>
          </a:prstGeom>
        </p:spPr>
      </p:pic>
      <p:pic>
        <p:nvPicPr>
          <p:cNvPr id="6" name="Рисунок 5" descr="1238400461_p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91" t="52100" b="26900"/>
          <a:stretch>
            <a:fillRect/>
          </a:stretch>
        </p:blipFill>
        <p:spPr>
          <a:xfrm>
            <a:off x="7640345" y="764704"/>
            <a:ext cx="1503655" cy="1440160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rId5" action="ppaction://hlinksldjump" highlightClick="1"/>
          </p:cNvPr>
          <p:cNvSpPr/>
          <p:nvPr/>
        </p:nvSpPr>
        <p:spPr>
          <a:xfrm>
            <a:off x="8572496" y="6429396"/>
            <a:ext cx="571504" cy="4286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92 -0.03423 C 0.11701 -0.04394 0.14913 -0.0303 0.17361 -0.02752 C 0.17656 -0.02174 0.17795 -0.01642 0.18125 -0.01064 C 0.18298 0.00324 0.1816 0.01781 0.18385 0.03145 C 0.18628 0.04625 0.21111 0.0444 0.21667 0.0451 C 0.22135 0.0481 0.22587 0.04949 0.23055 0.0518 C 0.23733 0.05111 0.2441 0.05088 0.25087 0.04995 C 0.2526 0.04972 0.25451 0.04972 0.2559 0.04833 C 0.25694 0.04718 0.25642 0.04463 0.25729 0.04325 C 0.25868 0.0407 0.26059 0.03885 0.26233 0.03654 C 0.2651 0.02127 0.26354 0.02752 0.26614 0.01804 C 0.26649 -0.0111 0.26736 -0.04047 0.26736 -0.06961 " pathEditMode="relative" ptsTypes="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54 -0.22641 C 0.26423 -0.26503 0.27135 -0.34898 0.26354 -0.38159 C 0.26319 -0.38899 0.26215 -0.39616 0.26233 -0.40356 C 0.2625 -0.41212 0.26285 -0.42068 0.26476 -0.42877 C 0.26562 -0.4327 0.27048 -0.43201 0.27361 -0.43224 C 0.28715 -0.4327 0.30069 -0.43224 0.31423 -0.43224 " pathEditMode="relative" ptsTypes="fffff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07 -0.53169 C 0.38715 -0.5333 0.38906 -0.53539 0.39132 -0.53677 C 0.39253 -0.53747 0.39392 -0.53747 0.39514 -0.53839 C 0.40694 -0.54718 0.39462 -0.53955 0.40399 -0.54857 C 0.41423 -0.55851 0.42413 -0.56337 0.43194 -0.57725 C 0.43403 -0.58904 0.43142 -0.57956 0.43698 -0.58904 C 0.44427 -0.60176 0.44757 -0.61263 0.45851 -0.62095 C 0.46371 -0.62489 0.475 -0.62951 0.475 -0.62951 C 0.47882 -0.62836 0.48316 -0.62905 0.48628 -0.62604 C 0.48837 -0.62396 0.48802 -0.61934 0.48889 -0.6161 C 0.4908 -0.60893 0.49219 -0.60153 0.49392 -0.59413 C 0.49496 -0.5828 0.49427 -0.57354 0.50035 -0.56545 C 0.50312 -0.54996 0.51076 -0.54649 0.52048 -0.54001 C 0.55069 -0.51989 0.57552 -0.52521 0.61285 -0.52336 C 0.61719 -0.5148 0.61996 -0.50532 0.62552 -0.49792 C 0.62917 -0.48474 0.62812 -0.48983 0.62812 -0.46416 C 0.62812 -0.42299 0.60555 -0.44357 0.56996 -0.44242 C 0.55555 -0.43941 0.54149 -0.43224 0.52691 -0.43224 " pathEditMode="relative" ptsTypes="fffffffffffffffff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17 -0.3395 C 0.54114 -0.34436 0.56024 -0.34598 0.58003 -0.34783 C 0.60729 -0.34598 0.60226 -0.34991 0.61805 -0.33441 C 0.62986 -0.30967 0.61441 -0.3439 0.62309 -0.26365 C 0.62344 -0.26087 0.62621 -0.25971 0.62812 -0.25856 C 0.63663 -0.25301 0.64826 -0.25139 0.65729 -0.25 C 0.67899 -0.25231 0.67986 -0.25347 0.69653 -0.26873 C 0.70712 -0.29811 0.70104 -0.3321 0.69653 -0.36309 C 0.69705 -0.42715 0.67118 -0.50833 0.70399 -0.55527 " pathEditMode="relative" ptsTypes="ffffffff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399 -0.55528 C 0.70955 -0.55158 0.71476 -0.55042 0.72031 -0.54672 C 0.72222 -0.54302 0.72483 -0.54024 0.72674 -0.53654 C 0.72743 -0.53516 0.72743 -0.53307 0.72795 -0.53146 C 0.73073 -0.52313 0.73455 -0.51619 0.73941 -0.50972 C 0.74167 -0.5 0.74549 -0.49098 0.74688 -0.48104 C 0.74913 -0.46485 0.74774 -0.44774 0.75208 -0.43201 C 0.7533 -0.42299 0.75504 -0.4142 0.7559 -0.40518 C 0.75642 -0.39894 0.7559 -0.39246 0.75712 -0.38645 C 0.76372 -0.35222 0.7934 -0.36448 0.81285 -0.35615 C 0.8191 -0.35731 0.82587 -0.35639 0.83177 -0.35962 C 0.83559 -0.36171 0.84063 -0.37142 0.84063 -0.37142 C 0.84097 -0.37489 0.84097 -0.37836 0.84184 -0.38159 C 0.84236 -0.38344 0.84392 -0.3846 0.84445 -0.38645 C 0.84757 -0.39732 0.84705 -0.40865 0.85208 -0.4186 C 0.8566 -0.4364 0.8559 -0.42854 0.8559 -0.44219 " pathEditMode="relative" ptsTypes="fffffffffffffff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4" cstate="print"/>
          <a:srcRect r="68112" b="51114"/>
          <a:stretch>
            <a:fillRect/>
          </a:stretch>
        </p:blipFill>
        <p:spPr>
          <a:xfrm>
            <a:off x="6215074" y="214290"/>
            <a:ext cx="2768376" cy="3000396"/>
          </a:xfrm>
          <a:prstGeom prst="rect">
            <a:avLst/>
          </a:prstGeom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5" cstate="print"/>
          <a:srcRect l="65750" b="52228"/>
          <a:stretch>
            <a:fillRect/>
          </a:stretch>
        </p:blipFill>
        <p:spPr>
          <a:xfrm>
            <a:off x="3143240" y="3714752"/>
            <a:ext cx="2825466" cy="2928958"/>
          </a:xfrm>
          <a:prstGeom prst="rect">
            <a:avLst/>
          </a:prstGeom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6" cstate="print"/>
          <a:srcRect t="48895" r="67969"/>
          <a:stretch>
            <a:fillRect/>
          </a:stretch>
        </p:blipFill>
        <p:spPr>
          <a:xfrm>
            <a:off x="3214678" y="214290"/>
            <a:ext cx="2928926" cy="3303638"/>
          </a:xfrm>
          <a:prstGeom prst="rect">
            <a:avLst/>
          </a:prstGeom>
        </p:spPr>
      </p:pic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6" cstate="print"/>
          <a:srcRect l="32031" t="48895" r="35937"/>
          <a:stretch>
            <a:fillRect/>
          </a:stretch>
        </p:blipFill>
        <p:spPr>
          <a:xfrm>
            <a:off x="0" y="3286124"/>
            <a:ext cx="2928958" cy="3303638"/>
          </a:xfrm>
          <a:prstGeom prst="rect">
            <a:avLst/>
          </a:prstGeom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7" cstate="print"/>
          <a:srcRect l="66407" t="48895" r="780"/>
          <a:stretch>
            <a:fillRect/>
          </a:stretch>
        </p:blipFill>
        <p:spPr>
          <a:xfrm>
            <a:off x="6143604" y="3286124"/>
            <a:ext cx="2857552" cy="3303638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8" cstate="print"/>
          <a:srcRect l="66407" r="781" b="51105"/>
          <a:stretch>
            <a:fillRect/>
          </a:stretch>
        </p:blipFill>
        <p:spPr>
          <a:xfrm>
            <a:off x="571472" y="500042"/>
            <a:ext cx="2322261" cy="2446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4" cstate="print"/>
          <a:srcRect r="66406" b="51105"/>
          <a:stretch>
            <a:fillRect/>
          </a:stretch>
        </p:blipFill>
        <p:spPr>
          <a:xfrm>
            <a:off x="0" y="196799"/>
            <a:ext cx="3071802" cy="3160763"/>
          </a:xfrm>
          <a:prstGeom prst="rect">
            <a:avLst/>
          </a:prstGeom>
        </p:spPr>
      </p:pic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4" cstate="print"/>
          <a:srcRect l="33595" r="37498" b="51105"/>
          <a:stretch>
            <a:fillRect/>
          </a:stretch>
        </p:blipFill>
        <p:spPr>
          <a:xfrm>
            <a:off x="3143240" y="285728"/>
            <a:ext cx="2643206" cy="3160763"/>
          </a:xfrm>
          <a:prstGeom prst="rect">
            <a:avLst/>
          </a:prstGeom>
        </p:spPr>
      </p:pic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4" cstate="print"/>
          <a:srcRect l="66409" r="4684" b="51105"/>
          <a:stretch>
            <a:fillRect/>
          </a:stretch>
        </p:blipFill>
        <p:spPr>
          <a:xfrm>
            <a:off x="6000760" y="285728"/>
            <a:ext cx="2643206" cy="3160763"/>
          </a:xfrm>
          <a:prstGeom prst="rect">
            <a:avLst/>
          </a:prstGeo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4" cstate="print"/>
          <a:srcRect l="66409" t="49730" r="1559" b="1646"/>
          <a:stretch>
            <a:fillRect/>
          </a:stretch>
        </p:blipFill>
        <p:spPr>
          <a:xfrm>
            <a:off x="142844" y="3500438"/>
            <a:ext cx="2928958" cy="3143272"/>
          </a:xfrm>
          <a:prstGeom prst="rect">
            <a:avLst/>
          </a:prstGeom>
        </p:spPr>
      </p:pic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4" cstate="print"/>
          <a:srcRect l="34377" t="49730" r="33591" b="1646"/>
          <a:stretch>
            <a:fillRect/>
          </a:stretch>
        </p:blipFill>
        <p:spPr>
          <a:xfrm>
            <a:off x="3143240" y="3500438"/>
            <a:ext cx="2928958" cy="3143272"/>
          </a:xfrm>
          <a:prstGeom prst="rect">
            <a:avLst/>
          </a:prstGeom>
        </p:spPr>
      </p:pic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4" cstate="print"/>
          <a:srcRect l="1564" t="49730" r="67185" b="1646"/>
          <a:stretch>
            <a:fillRect/>
          </a:stretch>
        </p:blipFill>
        <p:spPr>
          <a:xfrm>
            <a:off x="6143636" y="3571876"/>
            <a:ext cx="2857520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4" cstate="print"/>
          <a:srcRect r="67188" b="51105"/>
          <a:stretch>
            <a:fillRect/>
          </a:stretch>
        </p:blipFill>
        <p:spPr>
          <a:xfrm>
            <a:off x="214282" y="142852"/>
            <a:ext cx="3000364" cy="3160763"/>
          </a:xfrm>
          <a:prstGeom prst="rect">
            <a:avLst/>
          </a:prstGeom>
        </p:spPr>
      </p:pic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4" cstate="print"/>
          <a:srcRect l="32813" r="36719" b="51105"/>
          <a:stretch>
            <a:fillRect/>
          </a:stretch>
        </p:blipFill>
        <p:spPr>
          <a:xfrm>
            <a:off x="500034" y="3429000"/>
            <a:ext cx="2786050" cy="3160763"/>
          </a:xfrm>
          <a:prstGeom prst="rect">
            <a:avLst/>
          </a:prstGeom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5" cstate="print"/>
          <a:srcRect l="66407" t="49729" r="781" b="541"/>
          <a:stretch>
            <a:fillRect/>
          </a:stretch>
        </p:blipFill>
        <p:spPr>
          <a:xfrm>
            <a:off x="6357950" y="428604"/>
            <a:ext cx="2733694" cy="2928958"/>
          </a:xfrm>
          <a:prstGeom prst="rect">
            <a:avLst/>
          </a:prstGeom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6" cstate="print"/>
          <a:srcRect l="33824" t="49729" r="33593" b="541"/>
          <a:stretch>
            <a:fillRect/>
          </a:stretch>
        </p:blipFill>
        <p:spPr>
          <a:xfrm>
            <a:off x="3428992" y="3500438"/>
            <a:ext cx="2714644" cy="2928958"/>
          </a:xfrm>
          <a:prstGeom prst="rect">
            <a:avLst/>
          </a:prstGeom>
        </p:spPr>
      </p:pic>
      <p:pic>
        <p:nvPicPr>
          <p:cNvPr id="7" name="Рисунок 6" descr="3.jpg"/>
          <p:cNvPicPr>
            <a:picLocks noChangeAspect="1"/>
          </p:cNvPicPr>
          <p:nvPr/>
        </p:nvPicPr>
        <p:blipFill>
          <a:blip r:embed="rId6" cstate="print"/>
          <a:srcRect l="-474" t="49729" r="67891" b="541"/>
          <a:stretch>
            <a:fillRect/>
          </a:stretch>
        </p:blipFill>
        <p:spPr>
          <a:xfrm>
            <a:off x="6143636" y="3500438"/>
            <a:ext cx="2714644" cy="2928958"/>
          </a:xfrm>
          <a:prstGeom prst="rect">
            <a:avLst/>
          </a:prstGeom>
        </p:spPr>
      </p:pic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7" cstate="print"/>
          <a:srcRect l="31888" r="34250" b="51114"/>
          <a:stretch>
            <a:fillRect/>
          </a:stretch>
        </p:blipFill>
        <p:spPr>
          <a:xfrm>
            <a:off x="3286116" y="428604"/>
            <a:ext cx="2869780" cy="2928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Методика POLYGLOTschoo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428604"/>
            <a:ext cx="6757997" cy="6757997"/>
          </a:xfrm>
          <a:prstGeom prst="rect">
            <a:avLst/>
          </a:prstGeom>
          <a:noFill/>
        </p:spPr>
      </p:pic>
      <p:pic>
        <p:nvPicPr>
          <p:cNvPr id="3" name="Рисунок 2" descr="пояс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52643">
            <a:off x="3465815" y="4814599"/>
            <a:ext cx="17145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babochka26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567451">
            <a:off x="4045399" y="942151"/>
            <a:ext cx="2341562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tehno0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286388"/>
            <a:ext cx="274796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0148" y="0"/>
            <a:ext cx="7323703" cy="6858000"/>
          </a:xfrm>
          <a:prstGeom prst="rect">
            <a:avLst/>
          </a:prstGeom>
        </p:spPr>
      </p:pic>
      <p:pic>
        <p:nvPicPr>
          <p:cNvPr id="3" name="Рисунок 2" descr="6b47d02be91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670" y="1142984"/>
            <a:ext cx="2028138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7b17be309ff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4572008"/>
            <a:ext cx="11430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mysh125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4357688"/>
            <a:ext cx="27781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3071810"/>
            <a:ext cx="2545040" cy="3600000"/>
          </a:xfrm>
          <a:prstGeom prst="rect">
            <a:avLst/>
          </a:prstGeom>
        </p:spPr>
      </p:pic>
      <p:pic>
        <p:nvPicPr>
          <p:cNvPr id="6" name="Рисунок 5" descr="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7832" y="857232"/>
            <a:ext cx="3925858" cy="2957058"/>
          </a:xfrm>
          <a:prstGeom prst="rect">
            <a:avLst/>
          </a:prstGeom>
        </p:spPr>
      </p:pic>
      <p:pic>
        <p:nvPicPr>
          <p:cNvPr id="28674" name="Picture 2" descr="01304 Пистолет пластмассовый с шариками оптом - Интэк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403"/>
          <a:stretch>
            <a:fillRect/>
          </a:stretch>
        </p:blipFill>
        <p:spPr bwMode="auto">
          <a:xfrm>
            <a:off x="4643438" y="3786190"/>
            <a:ext cx="3952875" cy="2714620"/>
          </a:xfrm>
          <a:prstGeom prst="rect">
            <a:avLst/>
          </a:prstGeom>
          <a:noFill/>
        </p:spPr>
      </p:pic>
      <p:pic>
        <p:nvPicPr>
          <p:cNvPr id="28676" name="Picture 4" descr="Eventeam - Аренда генератора/аппарта попкорна в Екатеринбурге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85728"/>
            <a:ext cx="4357686" cy="3268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85728"/>
            <a:ext cx="2545040" cy="3600000"/>
          </a:xfrm>
          <a:prstGeom prst="rect">
            <a:avLst/>
          </a:prstGeom>
        </p:spPr>
      </p:pic>
      <p:pic>
        <p:nvPicPr>
          <p:cNvPr id="29698" name="Picture 2" descr="Скакалка (шнур резина, ручки пластик) 2,8м Продажа только упаковкой 10 шт -Владими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85728"/>
            <a:ext cx="4762500" cy="3571875"/>
          </a:xfrm>
          <a:prstGeom prst="rect">
            <a:avLst/>
          </a:prstGeom>
          <a:noFill/>
        </p:spPr>
      </p:pic>
      <p:pic>
        <p:nvPicPr>
          <p:cNvPr id="6" name="Рисунок 5" descr="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3214686"/>
            <a:ext cx="3460017" cy="3240000"/>
          </a:xfrm>
          <a:prstGeom prst="rect">
            <a:avLst/>
          </a:prstGeom>
        </p:spPr>
      </p:pic>
      <p:pic>
        <p:nvPicPr>
          <p:cNvPr id="29700" name="Picture 4" descr="Швабра Loks L10-1057-11 телескопическая с насадкой из верёвочного хлопка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3500438"/>
            <a:ext cx="3000396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6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9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658</TotalTime>
  <Words>5</Words>
  <Application>Microsoft Office PowerPoint</Application>
  <PresentationFormat>Экран (4:3)</PresentationFormat>
  <Paragraphs>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Тема1</vt:lpstr>
      <vt:lpstr>Дидактическая игра  «Скоро в школу!»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игра «Скоро в школу!»</dc:title>
  <dc:creator>Юзер</dc:creator>
  <cp:lastModifiedBy>пользователь</cp:lastModifiedBy>
  <cp:revision>60</cp:revision>
  <dcterms:created xsi:type="dcterms:W3CDTF">2015-03-11T03:49:08Z</dcterms:created>
  <dcterms:modified xsi:type="dcterms:W3CDTF">2017-05-24T05:11:28Z</dcterms:modified>
</cp:coreProperties>
</file>