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1.nnm.me/6/5/1/7/b/8c6f8d6fe14b1775aec4d503f95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2607" cy="6477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590800"/>
            <a:ext cx="6400800" cy="365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Наша грядка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Загадки об овощах</a:t>
            </a: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762000"/>
            <a:ext cx="4495800" cy="3581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Овощ сочный, горький, едкий.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любят его редко.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Стрелки собраны в пучок,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зовется он...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://huminwelt.de/assets/images/smallpics/l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17"/>
            <a:ext cx="9144000" cy="6819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59436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Огурцу сей овощ брат,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в народе говорят.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улегся на бочок.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Полосатый...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124199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marissasinc.com/images/FreeGreat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"/>
            <a:ext cx="9144000" cy="59207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181600" cy="323056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ее тащил из грядки,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один не смог достать.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Все тащили по порядку,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она сидела крепко.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она? Конечно</a:t>
            </a:r>
          </a:p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1semena.ru/wa-data/public/shop/products/77/86/8677/images/18161/18161.750x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52400"/>
            <a:ext cx="6705600" cy="670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3535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Золотой каретой в сказке</a:t>
            </a:r>
            <a:br>
              <a:rPr lang="ru-RU" dirty="0" smtClean="0"/>
            </a:br>
            <a:r>
              <a:rPr lang="ru-RU" dirty="0" smtClean="0"/>
              <a:t>Этот овощ был когда-то.</a:t>
            </a:r>
            <a:br>
              <a:rPr lang="ru-RU" dirty="0" smtClean="0"/>
            </a:br>
            <a:r>
              <a:rPr lang="ru-RU" dirty="0" smtClean="0"/>
              <a:t>Отгадайте без подсказки,</a:t>
            </a:r>
            <a:br>
              <a:rPr lang="ru-RU" dirty="0" smtClean="0"/>
            </a:br>
            <a:r>
              <a:rPr lang="ru-RU" dirty="0" smtClean="0"/>
              <a:t>Как зовется он, ребята.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399" y="0"/>
            <a:ext cx="3048000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mg3.zakaz.ua/absolut.1371057395.ad72436478c_2013-06-13/absolut.1371057395.SNCPSG10.obj.0.1.jpg.oe.jpg.pf.jpg.350nowm.jpg.35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5240"/>
            <a:ext cx="8686800" cy="6772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"/>
            <a:ext cx="4406717" cy="571100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6400800" cy="67152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20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10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534400" cy="6324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4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6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7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7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8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9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10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12</a:t>
                      </a:r>
                      <a:endParaRPr lang="ru-RU" sz="36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14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16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6" name="AutoShape 2" descr="http://nwpersonal.ru/photos/zaychik-s-morkovkoy-kartinki-dlya-detey-2327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wpersonal.ru/photos/zaychik-s-morkovkoy-kartinki-dlya-detey-2327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Пользователь\Desktop\zaychik-s-morkovkoy-kartinki-dlya-detey-23279-large.jp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0" y="685800"/>
            <a:ext cx="441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Полюбуйся: что за сказка!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грядку спряталась указка.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Ярко-рыжая плутовка!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ее...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http://stolicadetstva.com/images/text/899f582020332d78660385a245f4c6f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838200"/>
            <a:ext cx="9296400" cy="49707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24200" y="685800"/>
            <a:ext cx="365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овощ, а не куст.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слове этом сочный хруст.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очень любишь щи,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овощ в них ищи.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img1.mp-farm.com/4802137.jpg?w=500&amp;h=4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13659"/>
            <a:ext cx="6705600" cy="65741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Под листком лежит на грядке.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Он пупырчатый, не гладкий.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И зеленый, наконец.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А зовется...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prirodnoezemledelie.com/wp-content/uploads/Vyirashhivnaie-ogurts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"/>
            <a:ext cx="9144000" cy="6294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5181600" cy="2819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овощ кисло-сладкий,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Круглый, сочный, мягкий, гладкий.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Щеки докрасна натер,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зовется...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koikoikoi.com/wp-content/uploads/2011/10/0-290x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7620001" cy="647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304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Носом в грядку как вросла!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и просится к нам в миску.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зовут 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15240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www.travelconsult-portal.ru/image/keys/3039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14400"/>
            <a:ext cx="9240253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5715000" cy="388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пюре она годится,</a:t>
            </a:r>
            <a:br>
              <a:rPr lang="ru-RU" dirty="0" smtClean="0"/>
            </a:br>
            <a:r>
              <a:rPr lang="ru-RU" dirty="0" smtClean="0"/>
              <a:t>В чай ее кладут едва ли.</a:t>
            </a:r>
            <a:br>
              <a:rPr lang="ru-RU" dirty="0" smtClean="0"/>
            </a:br>
            <a:r>
              <a:rPr lang="ru-RU" dirty="0" smtClean="0"/>
              <a:t>До весны она хранится</a:t>
            </a:r>
            <a:br>
              <a:rPr lang="ru-RU" dirty="0" smtClean="0"/>
            </a:br>
            <a:r>
              <a:rPr lang="ru-RU" dirty="0" smtClean="0"/>
              <a:t>В погребке или подвале.</a:t>
            </a:r>
            <a:br>
              <a:rPr lang="ru-RU" dirty="0" smtClean="0"/>
            </a:br>
            <a:r>
              <a:rPr lang="ru-RU" dirty="0" smtClean="0"/>
              <a:t>Вы подумайте немножко.</a:t>
            </a:r>
            <a:br>
              <a:rPr lang="ru-RU" dirty="0" smtClean="0"/>
            </a:br>
            <a:r>
              <a:rPr lang="ru-RU" dirty="0" smtClean="0"/>
              <a:t>Ой, да это же...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3492317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5" name="Picture 3" descr="http://mosfoodnews.ru/files/articles/kartbig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85800"/>
            <a:ext cx="8534400" cy="5755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3.proshkolu.ru/content/media/pic/std/3000000/2870000/2869372-d65312792f4da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676400"/>
            <a:ext cx="6096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Приготовить на обед</a:t>
            </a:r>
          </a:p>
          <a:p>
            <a:pPr algn="ctr">
              <a:buNone/>
            </a:pPr>
            <a:r>
              <a:rPr lang="ru-RU" dirty="0" smtClean="0"/>
              <a:t>         Ты не сможешь винегрет</a:t>
            </a:r>
          </a:p>
          <a:p>
            <a:pPr algn="ctr">
              <a:buNone/>
            </a:pPr>
            <a:r>
              <a:rPr lang="ru-RU" dirty="0" smtClean="0"/>
              <a:t>Если овоща такого</a:t>
            </a:r>
          </a:p>
          <a:p>
            <a:pPr algn="ctr">
              <a:buNone/>
            </a:pPr>
            <a:r>
              <a:rPr lang="ru-RU" dirty="0" smtClean="0"/>
              <a:t>          У тебя на грядке нет.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Picture 5" descr="C:\Users\Пользователь\Desktop\zaychik-s-morkovkoy-kartinki-dlya-detey-23279-larg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2971799" cy="452596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391400" y="5181600"/>
            <a:ext cx="1752600" cy="1676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medecina24.ru/wp-content/uploads/2016/04/ii-1024x5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52600"/>
            <a:ext cx="9166514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овощ кисло-сладкий, Круглый, сочный, мягкий, гладкий. Щеки докрасна натер, И зовется... </vt:lpstr>
      <vt:lpstr>Носом в грядку как вросла! Так и просится к нам в миску. Как зовут ее? </vt:lpstr>
      <vt:lpstr>На пюре она годится, В чай ее кладут едва ли. До весны она хранится В погребке или подвале. Вы подумайте немножко. Ой, да это же... </vt:lpstr>
      <vt:lpstr>Презентация PowerPoint</vt:lpstr>
      <vt:lpstr>Овощ сочный, горький, едкий. Дети любят его редко. Стрелки собраны в пучок, И зовется он... </vt:lpstr>
      <vt:lpstr>Огурцу сей овощ брат, Так в народе говорят. Вот улегся на бочок. Полосатый... </vt:lpstr>
      <vt:lpstr>Презентация PowerPoint</vt:lpstr>
      <vt:lpstr>Золотой каретой в сказке Этот овощ был когда-то. Отгадайте без подсказки, Как зовется он, ребята.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16</cp:revision>
  <dcterms:created xsi:type="dcterms:W3CDTF">2017-05-22T14:15:26Z</dcterms:created>
  <dcterms:modified xsi:type="dcterms:W3CDTF">2021-08-29T11:56:03Z</dcterms:modified>
</cp:coreProperties>
</file>