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3" r:id="rId2"/>
    <p:sldId id="300" r:id="rId3"/>
    <p:sldId id="315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CCFFCC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76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6122-673E-495E-8B53-81EEB8A884D5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980E-0EB1-47BB-AEE3-7D64A3ED3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 l="50000" t="25000" r="3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1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3.wav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8346"/>
            <a:ext cx="9144000" cy="184655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7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Цветные фигуры</a:t>
            </a: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Интерактивная игра</a:t>
            </a:r>
            <a: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endParaRPr lang="ru-RU" sz="7200" dirty="0">
              <a:ln w="9525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91880" y="350100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95736" y="3284984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4067944" y="270892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63688" y="5301208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4139952" y="429309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43808" y="27809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71800" y="393305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95736" y="2492896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835696" y="4077072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275856" y="52292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91880" y="422108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43608" y="4725144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11760" y="4581128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331640" y="2996952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91880" y="2636912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1331640" y="3717032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627784" y="5517232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>
            <a:hlinkClick r:id="" action="ppaction://hlinkshowjump?jump=nextslide"/>
          </p:cNvPr>
          <p:cNvSpPr/>
          <p:nvPr/>
        </p:nvSpPr>
        <p:spPr>
          <a:xfrm>
            <a:off x="7524328" y="6165304"/>
            <a:ext cx="720080" cy="36004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04 L -0.08594 0.2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271E-6 L 0.25868 0.4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2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1156 L -0.04063 0.34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27" grpId="0" animBg="1"/>
      <p:bldP spid="54" grpId="0" animBg="1"/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1041 L -0.09341 0.1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7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7" grpId="0" animBg="1"/>
      <p:bldP spid="45" grpId="0" animBg="1"/>
      <p:bldP spid="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4" name="5-конечная звезда 8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20259E-7 L 0.12587 0.325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994 L 0.1007 0.2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27" grpId="0" animBg="1"/>
      <p:bldP spid="53" grpId="0" animBg="1"/>
      <p:bldP spid="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63 L 0.02309 0.618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27" grpId="0" animBg="1"/>
      <p:bldP spid="52" grpId="0" animBg="1"/>
      <p:bldP spid="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1" name="Полилиния 70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1" name="Полилиния 80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мка 81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Штриховая стрелка вправо 82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5-конечная звезда 84">
            <a:hlinkClick r:id="" action="ppaction://noaction">
              <a:snd r:embed="rId5" name="applause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972 L -0.05434 0.617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3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6" grpId="0" animBg="1"/>
      <p:bldP spid="72" grpId="0" animBg="1"/>
      <p:bldP spid="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олилиния 1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Полилиния 2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Полилиния 3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олилиния 10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олилиния 11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Полилиния 12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Полилиния 1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5" name="Полилиния 14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6" name="Полилиния 15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7" name="Полилиния 16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мка 1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омб 36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омб 40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апля 41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Капля 42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апля 43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Капля 44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омб 48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664000" y="4518000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настраиваемая 58">
            <a:hlinkClick r:id="" action="ppaction://hlinkshowjump?jump=endshow" highlightClick="1"/>
          </p:cNvPr>
          <p:cNvSpPr/>
          <p:nvPr/>
        </p:nvSpPr>
        <p:spPr>
          <a:xfrm>
            <a:off x="214282" y="6215083"/>
            <a:ext cx="540000" cy="46800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5616" y="11663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>
                  <a:solidFill>
                    <a:srgbClr val="C00000"/>
                  </a:solidFill>
                </a:ln>
                <a:blipFill>
                  <a:blip r:embed="rId4"/>
                  <a:stretch>
                    <a:fillRect/>
                  </a:stretch>
                </a:blipFill>
              </a:rPr>
              <a:t>Молодцы!</a:t>
            </a:r>
            <a:endParaRPr lang="ru-RU" sz="8800" b="1" dirty="0">
              <a:ln>
                <a:solidFill>
                  <a:srgbClr val="C00000"/>
                </a:solidFill>
              </a:ln>
              <a:blipFill>
                <a:blip r:embed="rId4"/>
                <a:stretch>
                  <a:fillRect/>
                </a:stretch>
              </a:blipFill>
            </a:endParaRPr>
          </a:p>
        </p:txBody>
      </p:sp>
      <p:sp>
        <p:nvSpPr>
          <p:cNvPr id="64" name="5-конечная звезда 63">
            <a:hlinkClick r:id="" action="ppaction://noaction">
              <a:snd r:embed="rId5" name="applause.wav"/>
            </a:hlinkClick>
          </p:cNvPr>
          <p:cNvSpPr/>
          <p:nvPr/>
        </p:nvSpPr>
        <p:spPr>
          <a:xfrm>
            <a:off x="1979712" y="1700808"/>
            <a:ext cx="1143744" cy="108850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 descr="http://ecpond5-a.akamaized.net/029710812_iconv.jpe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353508" y="6072206"/>
            <a:ext cx="719086" cy="719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642910" y="92867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4" name="Полилиния 83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мка 96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3.15449E-6 L 0.21909 0.629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6929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5" name="Полилиния 8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4" name="Полилиния 9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Рамка 9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7077E-6 L 0.09288 0.51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2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7" grpId="0" animBg="1"/>
      <p:bldP spid="55" grpId="0" animBg="1"/>
      <p:bldP spid="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18 L 0.02431 0.2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5708E-6 L 0.05503 0.45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22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157 L -0.0316 0.41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2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-0.25868 0.6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3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0.02378 0.429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21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1133 L 0.23524 0.60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3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7" grpId="0" animBg="1"/>
      <p:bldP spid="42" grpId="0" animBg="1"/>
      <p:bldP spid="7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275</Words>
  <Application>Microsoft Office PowerPoint</Application>
  <PresentationFormat>Экран (4:3)</PresentationFormat>
  <Paragraphs>33</Paragraphs>
  <Slides>18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Цветные фигуры Интерактивная игра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фигуры. Пазлы</dc:title>
  <dc:creator>Неверова О.И.</dc:creator>
  <cp:lastModifiedBy>Евросеть</cp:lastModifiedBy>
  <cp:revision>275</cp:revision>
  <dcterms:modified xsi:type="dcterms:W3CDTF">2017-05-24T00:22:54Z</dcterms:modified>
</cp:coreProperties>
</file>