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47" r:id="rId3"/>
    <p:sldId id="472" r:id="rId4"/>
    <p:sldId id="473" r:id="rId5"/>
    <p:sldId id="474" r:id="rId6"/>
    <p:sldId id="475" r:id="rId7"/>
    <p:sldId id="476" r:id="rId8"/>
    <p:sldId id="477" r:id="rId9"/>
    <p:sldId id="478" r:id="rId10"/>
    <p:sldId id="469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EFFEFF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4660"/>
  </p:normalViewPr>
  <p:slideViewPr>
    <p:cSldViewPr>
      <p:cViewPr>
        <p:scale>
          <a:sx n="80" d="100"/>
          <a:sy n="80" d="100"/>
        </p:scale>
        <p:origin x="-68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C192-1A64-45A4-A3C6-E30D9FB3EA4A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0B7B2-38EC-44B2-A20F-28E6C80E0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649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2EB6D-BA40-4216-B2C8-939BE37F372A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78CB3-CB44-4D21-BB22-544DC75DD8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17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4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102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ЦППМСП\Стиль\фон1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BC82A-A24F-48E9-8EE8-613F6F29E9AC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F6A0F7-7751-45B6-8FB3-4581190C9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281F-E685-49CB-A075-E30583C14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39A1-0817-4FD7-A021-801256CDF2C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C400-AB0F-47F5-8E54-304A424F28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614253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Ирбит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886670"/>
            <a:ext cx="5701220" cy="121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ГМО: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Сибирцева Мария Валерьевна, учитель-дефектолог</a:t>
            </a:r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Бессонова Евгения Сергеевна,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учитель-дефектолог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80563"/>
            <a:ext cx="8437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Муниципальное бюджетное дошкольное образовательное учреждение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«город Ирбит»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«Детский сад компенсирующего вида № 2»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512" y="1268760"/>
            <a:ext cx="8784976" cy="3600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Городское методическое объединение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«Коррекционно-развивающая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работа с детьми с ограниченными возможностями здоровья»</a:t>
            </a:r>
          </a:p>
          <a:p>
            <a:pPr lvl="0" algn="ctr">
              <a:spcBef>
                <a:spcPct val="0"/>
              </a:spcBef>
              <a:defRPr/>
            </a:pPr>
            <a:endParaRPr lang="ru-RU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ru-RU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ru-RU" dirty="0" smtClean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Организация коррекционно-развивающей работы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педагога с детьми с ограниченными возможностями здоровья в группе общеразвивающей и комбинированной направленности ДОО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i="0" u="none" strike="noStrike" kern="1200" cap="none" spc="0" normalizeH="0" noProof="0" dirty="0" smtClean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605464" cy="18002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за внимание!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2852936"/>
            <a:ext cx="6132004" cy="330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637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79512" y="476672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     </a:t>
            </a:r>
            <a:endParaRPr lang="ru-RU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544" y="836712"/>
            <a:ext cx="835292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Коррекционная работа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1010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деятельность, направленная на исправление определенных особенностей психического или познавательного развития, не соответствующих возрастным нормам, и которая осуществляется с помощью использования специальных приёмов обучения и специальной организацией процесса обучения.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Содержанием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коррекционной работы является фактический материал, который должны усвоить дети, на базе которого они могут адекватно ориентироваться в окружающей действительности и успешно войти в общеобразовательный процесс.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Содержанием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 обучения является адаптированный, упрощенный материал с учетом возможностей и способностей ребенка с ОВЗ.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Коррекционные  методы работы с ребёнком с  ОВЗ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79512" y="1124744"/>
            <a:ext cx="8784976" cy="532859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Игровая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деятельность, применение игровых ситуаций – обучение через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игру.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Метод стимулирования общения и взаимодействия с другими детьми.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Методы расслабления: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физминутки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пальчиковые игры,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методы релаксации и массажа, массажные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мячики,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артикуляционные упражнения.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Дидактические игры –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развитие познавательной деятельности.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процессе любого вида деятельности необходимо постоянно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применять одни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те же приемы обучения,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начиная с более тесного контакта и постоянного контроля за действиями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но со временем давать больше самостоятельности в выполнении различных действий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Коррекционные  приёмы работы с ребёнком с  ОВЗ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Использование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сигнальных карточек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(схем) при выполнении заданий с каким-то определенным символом (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идем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туалет – картинка с туалетом, моем руки – картинка с умывальником 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ребенком и т. д.).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использовать карточки для того, чтобы ребенок с ОВЗ понимал, когда начинается занятие и его окончание, переход с одной деятельности на другую или переход из-за столов на коврик.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Приём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«рука в руке»,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очень эффективен в работе по развитию мелкой моторики, на занятиях по музыке, физкультуре, где есть перестроения, хороводы.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Использование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картинного материала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смены вида деятельности в ходе занятия, для развития зрительного восприятия, внимания и памяти, активизации словарного запаса, развития связной речи.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есть,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 речь взрослого ребенок с ОВЗ воспринимать не может, ему нужен наглядный материал.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Речевые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интонационные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приёмы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выделение речью важной информации, где-то может более строгим голосом (что касается правил и норм поведения)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Коррекционные  приёмы работы с ребёнком с  ОВЗ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Активные приёмы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самоанализ деятельности ребёнку провести сложно, поэтому это делает воспитатель.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Работа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показу, образцу.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 во время самостоятельной деятельности, если у ребёнка что-то не получается, воспитатель демонстрирует ему алгоритм действий. Также это может быть задание, которое нужно выполнить по образцу или при помощи сверстников.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 Работа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 взрослым.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 Обучение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паре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здоровым ребёнком.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 Обучение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паре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ребёнком с таким же нарушением.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Обучение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паре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родителями.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Обучение через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препятствий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(«не слышу, когда кричишь»).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Обучение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художественным словом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Научение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«рутины» -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ежедневно повторяющиеся действия.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«Попустительство» - возможность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ребёнку самому решать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выбирать следующее действия и ощущать их последствия.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056784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Организация педагогом </a:t>
            </a:r>
            <a:br>
              <a:rPr lang="ru-RU" sz="2800" dirty="0" smtClean="0"/>
            </a:br>
            <a:r>
              <a:rPr lang="ru-RU" sz="2800" dirty="0" smtClean="0"/>
              <a:t>и</a:t>
            </a:r>
            <a:r>
              <a:rPr lang="ru-RU" sz="2800" dirty="0" smtClean="0"/>
              <a:t>ндивидуальной работы </a:t>
            </a:r>
            <a:br>
              <a:rPr lang="ru-RU" sz="2800" dirty="0" smtClean="0"/>
            </a:br>
            <a:r>
              <a:rPr lang="ru-RU" sz="2800" dirty="0" smtClean="0"/>
              <a:t>с ребёнком с  ОВЗ</a:t>
            </a:r>
            <a:endParaRPr lang="ru-RU" sz="2800" dirty="0"/>
          </a:p>
        </p:txBody>
      </p:sp>
      <p:pic>
        <p:nvPicPr>
          <p:cNvPr id="14338" name="Picture 2" descr="D:\Documents and Settings\Jeka\Рабочий стол\Фотографии, работа\занятия фото\IMG_20220922_0935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12976"/>
            <a:ext cx="3538192" cy="2653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Когда воспитатели должны проводить индивидуальную работу с ребёнком с  ОВЗ?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179576"/>
          <a:ext cx="8496944" cy="53376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408712"/>
              </a:tblGrid>
              <a:tr h="797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Утреннее время,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первая половина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Индивидуальные занятия по познавательному развитию,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коррекции речевых нарушений.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Занятия для отработки каких-либо движений, если ребёнок не успевает их выучить со всей группой.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Различные поручения.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Задания на развитие любознательности и познавательной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активности: понаблюдать за интересными явлениями.</a:t>
                      </a:r>
                    </a:p>
                  </a:txBody>
                  <a:tcPr marL="68580" marR="68580" marT="0" marB="0"/>
                </a:tc>
              </a:tr>
              <a:tr h="797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1010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Прогулка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Подборка различных упражнений: игры с мячом 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координации движений,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перешагивания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через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препятствия и т. д.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Задания на развитие речи: разучивание скороговорок,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потешек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небольших игр по словообразованию, разгадывание загадок.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Задания на улучшение математических знаний: прямой 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обратный счет, т. д.</a:t>
                      </a:r>
                    </a:p>
                  </a:txBody>
                  <a:tcPr marL="68580" marR="68580" marT="0" marB="0"/>
                </a:tc>
              </a:tr>
              <a:tr h="797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1010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Вторая половина дня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Занятия по развитию мелкой и крупной моторики: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упражнения по конструированию, рисованию, лепке, а также по отработке движений.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Объём работы с ребёнком с ОВЗ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605464" cy="5688632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Необходимость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индивидуальной работе и количество занятий с воспитанником педагоги определяют самостоятельно. Основная обязанность воспитателя – обеспечивать безопасность, сохранность жизни и здоровья детей в течение всей рабочей смены, организовывать и направлять их деятельность.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Поэтому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индивидуальная работа воспитателя с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ребёнком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длится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3 до 20 минут,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зависимости от того, чем увлечены другие дети и сколько их в данный момент в группе. Когда воспитатель занимается даже с одним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ребёнком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он должен держать в поле зрения всех воспитанников.</a:t>
            </a:r>
          </a:p>
          <a:p>
            <a:endParaRPr lang="ru-RU" dirty="0"/>
          </a:p>
        </p:txBody>
      </p:sp>
      <p:pic>
        <p:nvPicPr>
          <p:cNvPr id="15362" name="Picture 2" descr="D:\Documents and Settings\Jeka\Рабочий стол\Фотографии, работа\занятия\645fdd0b-9b06-44ef-868b-ade05fbb5855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05064"/>
            <a:ext cx="3240360" cy="24302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          Где и как планировать индивидуальную деятельность?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323528" y="836712"/>
            <a:ext cx="8424936" cy="5688632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Индивидуальная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отражается в Рабочей программе, календарном плане, в документации по проектной деятельности, плане взаимодействия с родителями.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Важно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эту деятельность проводить систематично, с учетом особенностей детей, склонностей и их интересов.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плане работы с детьми должны быть актуальные отметки о том, с кем, в какой день, чем и с какой целью занимался педагог.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3212976"/>
          <a:ext cx="8496945" cy="3563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7989"/>
                <a:gridCol w="3589227"/>
                <a:gridCol w="3149729"/>
              </a:tblGrid>
              <a:tr h="36164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квартал (сентябрь – ноябрь)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1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00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       Мелкая моторика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«Коврик для куклы», «Самолёты за облаками, «Тигр», «Дорисуй детали», «Прописи»                               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точность, быстроту движения, глазомер, воображения, речь.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00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 и упражнения на ориентировку в пространстве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«Расскажи, что где находится»,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«Найди предмет по указанному ориентиру», «Иди, как я скажу»,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«Что слышишь вокруг»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чётких представлений на определение направлений пространства и местоположения объекта с отчет от себя.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0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   Развивающие игры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«Сравни животных», «Собери овощи»,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«Контуры», «Геометрическая мозаика»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зрительное внимание, мышление, речь.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911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Коррекционные  методы работы с ребёнком с  ОВЗ</vt:lpstr>
      <vt:lpstr>Коррекционные  приёмы работы с ребёнком с  ОВЗ</vt:lpstr>
      <vt:lpstr>Коррекционные  приёмы работы с ребёнком с  ОВЗ</vt:lpstr>
      <vt:lpstr>Организация педагогом  индивидуальной работы  с ребёнком с  ОВЗ</vt:lpstr>
      <vt:lpstr>Когда воспитатели должны проводить индивидуальную работу с ребёнком с  ОВЗ?</vt:lpstr>
      <vt:lpstr>Объём работы с ребёнком с ОВЗ</vt:lpstr>
      <vt:lpstr>          Где и как планировать индивидуальную деятельность?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Jeka</cp:lastModifiedBy>
  <cp:revision>329</cp:revision>
  <dcterms:created xsi:type="dcterms:W3CDTF">2017-05-02T05:07:46Z</dcterms:created>
  <dcterms:modified xsi:type="dcterms:W3CDTF">2023-03-22T08:58:36Z</dcterms:modified>
</cp:coreProperties>
</file>