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  <p:sldMasterId id="2147483699" r:id="rId3"/>
    <p:sldMasterId id="2147483711" r:id="rId4"/>
    <p:sldMasterId id="2147483723" r:id="rId5"/>
    <p:sldMasterId id="2147483735" r:id="rId6"/>
    <p:sldMasterId id="2147483747" r:id="rId7"/>
    <p:sldMasterId id="2147483759" r:id="rId8"/>
    <p:sldMasterId id="2147483771" r:id="rId9"/>
    <p:sldMasterId id="2147483783" r:id="rId10"/>
  </p:sldMasterIdLst>
  <p:sldIdLst>
    <p:sldId id="312" r:id="rId11"/>
    <p:sldId id="297" r:id="rId12"/>
    <p:sldId id="302" r:id="rId13"/>
    <p:sldId id="300" r:id="rId14"/>
    <p:sldId id="301" r:id="rId15"/>
    <p:sldId id="30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1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4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CB752-2FFC-491A-8EF3-16DA616B748D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D57E3-20D5-4505-9B87-720A75C7D875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52CD7-11CD-4442-81FA-6249514C67CA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3F52-C449-4B2E-B33C-47D80C680509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8D0FA-182A-4161-BA9A-F1401C101857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E71D-0A5B-43AE-86DB-98FB548BE12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C077A-4B9A-456D-890A-1B73732658D0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95D78-77CF-442A-B826-ACF33F402A9F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7927B-F9AE-487F-BF9F-98C579524BC8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5AB20-F66D-4B4C-9C20-263CF439BDD1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132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5B071-F474-4D23-9008-4C43D6AC5A73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4034-08A8-434B-B829-4D699D779DF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425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60B2-C760-40F4-B0BB-3E466E8D38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899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CAE4-FBBE-4D66-915B-7D53C9DAD8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075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AEBC-4E8E-4340-80BF-3D72154117E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401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BB33-E152-437F-B130-5A75E5A3E03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057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EEC5-7B9B-468A-B767-9D4C39424E4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804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8909-15E3-4953-8DE5-7CBCBB83ABE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310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462C-C9D6-431A-ACD8-3F3DFA95002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20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69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5627-F952-4132-9B2B-AC487537441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601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2CC3-9285-4E8C-898D-77FD55E46E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885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D51-478C-4162-929B-BA28949E96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1476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142F-9452-4824-8E67-B1EBCAC88F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424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50F9-F967-4AB0-8741-EA39E92FC5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3905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2567-C331-4C23-A5EF-2B4342405FE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7766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B62E-1698-4C62-882A-D5EA30FB296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0206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6E-7ED6-4C03-A057-662936550B7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254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0781-4BB1-41F5-AB90-13AA7F2D1D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8477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96BE-4A27-442E-8965-044EF83367B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636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99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CCAC-FB30-4287-96F9-C66667BB72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595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036B-8AF4-4A7F-B720-70FB63A08C7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5260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F039-E9D7-4A68-BB17-384EF9BE23C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837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CD39-D4A3-4367-A157-735D5CABEBD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153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B752-2FFC-491A-8EF3-16DA616B74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156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57E3-20D5-4505-9B87-720A75C7D87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0267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2CD7-11CD-4442-81FA-6249514C67C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8410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3F52-C449-4B2E-B33C-47D80C68050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9789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D0FA-182A-4161-BA9A-F1401C10185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730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E71D-0A5B-43AE-86DB-98FB548BE12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42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37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077A-4B9A-456D-890A-1B73732658D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498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5D78-77CF-442A-B826-ACF33F402A9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1209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927B-F9AE-487F-BF9F-98C579524BC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584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AB20-F66D-4B4C-9C20-263CF439BD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6295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B071-F474-4D23-9008-4C43D6AC5A7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6471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60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58EB-A448-44DF-B66D-279FB94F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E424-DA4C-4E0F-9FD9-7AB87214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B456-22B0-40FC-80DC-13C53D5DD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4C63-5A59-4701-8133-8F951CD0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6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4767-6F46-44A0-A67B-583480CC4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722C-4963-4E5A-8069-DFCDE6984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E607-166F-4930-B3A7-091B16212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5673-D562-4626-BC0C-0F29EF481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39AE-37BE-41C8-A2F4-50E75741D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D126-DE26-4AAE-87E3-182C2089C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D4EE8-1E96-400A-8926-52649CCC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997C-846A-4477-B03B-95B8277D432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D096A-6778-4C72-8CF7-6FE27880433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90BA-A964-4CE8-B316-B40E70496B7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9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C50D-CB32-4A84-800D-F2EA717032E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12E3-6C21-4E23-B456-E68229F589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8801-51C1-43BC-AAFA-601F245B90E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DEE9-B90F-425D-8CE9-F7124001062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6575-70DB-4EF8-9D87-FE0B1110BB7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798D-A17E-4550-86BF-CF4C34C8AE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04B6-445B-45D3-A28B-FC0F42BC81C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0A0F-C228-4E8D-8594-8F7CF8C65DE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FB1E-3AE1-46C4-98E4-DC14CC1E1B9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DA69-F3DA-4B3B-9575-E3070691B2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1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213F-A2F6-4625-831E-D797DFDFF43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F752-3F24-47C0-AF6C-B6ECBC14C82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FC59-2C9D-4169-B947-39474799F84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1A5E-CC03-449D-8C61-058F1C74BF6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A167E-1712-4A3C-B424-7FFEAF9E71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69B9-BD6E-4FDA-A5B5-49757612E51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7597-A985-4E57-8E49-46839800C3D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E43F-AE11-47D1-9D3D-97EEFCC552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1D35-DF20-4CC0-A46C-9966ACBB0E1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6712-9B0F-442E-B66E-145600EAEA2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205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A104-3B48-4E7C-A067-A42529E06FF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F45D-2713-45AD-8079-39F5D38A452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868C-F42C-4F41-A545-69D646B9D0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F0E3-44A3-4B4E-A7E4-100673996D0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A4AB-8ED4-46CA-BC32-DC238413DD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D028-3B82-4A08-9E4A-729346DCA2B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B5EA-0E34-405D-846E-46CD74AF1B1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8EC2-BFE3-4D70-BA12-E3EE664982D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90F2-2B9C-41A8-B4B0-FB6D1164218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E427-DC97-4D39-ADD1-535A243897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582642-796A-4F9D-819A-815BA4A891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2A29DB-24B7-4969-A386-568C584B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8BBBD6-02C6-484C-9A9A-C7F260BD63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928688" y="1600200"/>
            <a:ext cx="7929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58A550E9-FAB0-49EE-9AB4-7CE28DFAC6A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0B0F0"/>
                </a:solidFill>
              </a:defRPr>
            </a:lvl1pPr>
          </a:lstStyle>
          <a:p>
            <a:fld id="{CD830E00-ADB0-40F2-A5B1-4C9042AF8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800" b="1" kern="1200">
          <a:solidFill>
            <a:srgbClr val="F6189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58ED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DEE7A5-8A4E-4E10-B926-CA8E40122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A98C17-7B6F-4379-B4AF-82D6C551CCE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A749E3-AE36-4C89-8107-F5499A07741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DF6E73-F6A2-4A8E-B11A-C2403A5F9C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" y="-2215"/>
            <a:ext cx="9146952" cy="686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528" y="2060848"/>
            <a:ext cx="5421288" cy="12527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 «Уран»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7065"/>
            <a:ext cx="3672408" cy="25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0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2" y="2326217"/>
            <a:ext cx="4424539" cy="436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156176" y="4363279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" y="5075241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на-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зы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ва-ет-ся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-не-та?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705819"/>
            <a:ext cx="1046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5105239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16" y="3212976"/>
            <a:ext cx="5467457" cy="364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7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992888" cy="1532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че-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ка-ко-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-га бы-ла на-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-не-та Уран?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50" y="4643055"/>
            <a:ext cx="3146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 названа в честь Урана – бога неба в Древней Греции.</a:t>
            </a:r>
            <a:endParaRPr lang="ru-RU" sz="3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68910"/>
            <a:ext cx="2699792" cy="438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6"/>
          <p:cNvGrpSpPr/>
          <p:nvPr/>
        </p:nvGrpSpPr>
        <p:grpSpPr>
          <a:xfrm>
            <a:off x="0" y="5071036"/>
            <a:ext cx="1785950" cy="1785950"/>
            <a:chOff x="2643174" y="3214686"/>
            <a:chExt cx="2133600" cy="2033595"/>
          </a:xfrm>
        </p:grpSpPr>
        <p:sp>
          <p:nvSpPr>
            <p:cNvPr id="11" name="Овал 10"/>
            <p:cNvSpPr/>
            <p:nvPr/>
          </p:nvSpPr>
          <p:spPr>
            <a:xfrm rot="19256705">
              <a:off x="3172153" y="3626223"/>
              <a:ext cx="1286789" cy="75887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" descr="C:\Мои документы\Мои рисунки\Корабль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13"/>
            <a:stretch>
              <a:fillRect/>
            </a:stretch>
          </p:blipFill>
          <p:spPr bwMode="auto">
            <a:xfrm>
              <a:off x="2643174" y="3214686"/>
              <a:ext cx="2133600" cy="203359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1621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Най-ди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-не-ту «Уран»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6" y="1986352"/>
            <a:ext cx="2130450" cy="14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6603"/>
            <a:ext cx="1728986" cy="17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9809"/>
            <a:ext cx="2184015" cy="12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94" y="5172660"/>
            <a:ext cx="3010706" cy="168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5661248"/>
            <a:ext cx="288032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792135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Уран — седьмая по удалённости от Солнца планета</a:t>
            </a:r>
            <a:endParaRPr lang="ru-RU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7110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Ка-кая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нно-сти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-не-та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Уран?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2139"/>
            <a:ext cx="4606754" cy="292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9" y="5072062"/>
            <a:ext cx="17859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3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1797</TotalTime>
  <Words>54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14online</vt:lpstr>
      <vt:lpstr>Custom Design</vt:lpstr>
      <vt:lpstr>1_Custom Design</vt:lpstr>
      <vt:lpstr>2_Custom Design</vt:lpstr>
      <vt:lpstr>Тема24</vt:lpstr>
      <vt:lpstr>Тема39</vt:lpstr>
      <vt:lpstr>3_Custom Design</vt:lpstr>
      <vt:lpstr>4_Custom Design</vt:lpstr>
      <vt:lpstr>5_Custom Design</vt:lpstr>
      <vt:lpstr>Волна</vt:lpstr>
      <vt:lpstr>Планета «Уран»</vt:lpstr>
      <vt:lpstr>Презентация PowerPoint</vt:lpstr>
      <vt:lpstr>Как на-зы-ва-ет-ся эта пла-не-та?</vt:lpstr>
      <vt:lpstr>Презентация PowerPoint</vt:lpstr>
      <vt:lpstr>Най-ди пла-не-ту «Уран»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sana</cp:lastModifiedBy>
  <cp:revision>144</cp:revision>
  <dcterms:created xsi:type="dcterms:W3CDTF">2012-03-19T16:08:23Z</dcterms:created>
  <dcterms:modified xsi:type="dcterms:W3CDTF">2018-03-12T17:46:12Z</dcterms:modified>
</cp:coreProperties>
</file>