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A2"/>
    <a:srgbClr val="A6FCEE"/>
    <a:srgbClr val="618CBF"/>
    <a:srgbClr val="F6C700"/>
    <a:srgbClr val="3097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verniedruzaj.ucoz.ru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дом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97795" y="2708920"/>
            <a:ext cx="4410709" cy="4032000"/>
          </a:xfrm>
          <a:prstGeom prst="rect">
            <a:avLst/>
          </a:prstGeom>
        </p:spPr>
      </p:pic>
      <p:pic>
        <p:nvPicPr>
          <p:cNvPr id="11" name="Рисунок 10" descr="маша 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300192" y="5157352"/>
            <a:ext cx="836437" cy="1440000"/>
          </a:xfrm>
          <a:prstGeom prst="rect">
            <a:avLst/>
          </a:prstGeom>
        </p:spPr>
      </p:pic>
      <p:pic>
        <p:nvPicPr>
          <p:cNvPr id="16" name="Рисунок 15">
            <a:hlinkClick r:id="rId4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2" y="296768"/>
            <a:ext cx="2112002" cy="11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 userDrawn="1"/>
        </p:nvSpPr>
        <p:spPr>
          <a:xfrm>
            <a:off x="2449054" y="116632"/>
            <a:ext cx="673145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i="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выполнена в рамках творческой мастерской</a:t>
            </a:r>
          </a:p>
          <a:p>
            <a:pPr algn="ctr"/>
            <a:r>
              <a:rPr lang="ru-RU" sz="1800" b="1" i="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«Технологические приемы создания дидактических игр» </a:t>
            </a:r>
          </a:p>
          <a:p>
            <a:pPr algn="ctr"/>
            <a:r>
              <a:rPr lang="ru-RU" sz="1800" b="1" i="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сайте </a:t>
            </a:r>
            <a:r>
              <a:rPr lang="en-US" sz="1800" b="1" i="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http://verniedruzaj.ucoz.ru</a:t>
            </a:r>
            <a:r>
              <a:rPr lang="ru-RU" sz="1800" b="1" i="0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be-BY" sz="1800" b="1" i="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Рисунок 17" descr="дерево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81548" y="3465256"/>
            <a:ext cx="2403780" cy="226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дерево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1548" y="3465256"/>
            <a:ext cx="2403780" cy="2268000"/>
          </a:xfrm>
          <a:prstGeom prst="rect">
            <a:avLst/>
          </a:prstGeom>
        </p:spPr>
      </p:pic>
      <p:pic>
        <p:nvPicPr>
          <p:cNvPr id="13" name="Рисунок 12" descr="солнце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23937" cy="1008112"/>
          </a:xfrm>
          <a:prstGeom prst="rect">
            <a:avLst/>
          </a:prstGeom>
        </p:spPr>
      </p:pic>
      <p:pic>
        <p:nvPicPr>
          <p:cNvPr id="12" name="Рисунок 11" descr="дом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97795" y="2708920"/>
            <a:ext cx="4410709" cy="4032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54C2E-0865-4248-8D15-217C4645969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21.06.2017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E719B-1A9C-4721-99A4-BBF25030E9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дерево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1548" y="3465256"/>
            <a:ext cx="2403780" cy="2268000"/>
          </a:xfrm>
          <a:prstGeom prst="rect">
            <a:avLst/>
          </a:prstGeom>
        </p:spPr>
      </p:pic>
      <p:pic>
        <p:nvPicPr>
          <p:cNvPr id="17" name="Рисунок 16" descr="солнце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23937" cy="1008112"/>
          </a:xfrm>
          <a:prstGeom prst="rect">
            <a:avLst/>
          </a:prstGeom>
        </p:spPr>
      </p:pic>
      <p:pic>
        <p:nvPicPr>
          <p:cNvPr id="14" name="Рисунок 13" descr="дом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97795" y="2708920"/>
            <a:ext cx="4410709" cy="4032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солнце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23937" cy="1008112"/>
          </a:xfrm>
          <a:prstGeom prst="rect">
            <a:avLst/>
          </a:prstGeom>
        </p:spPr>
      </p:pic>
      <p:pic>
        <p:nvPicPr>
          <p:cNvPr id="17" name="Рисунок 16" descr="дерев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1548" y="3465256"/>
            <a:ext cx="2403780" cy="2268000"/>
          </a:xfrm>
          <a:prstGeom prst="rect">
            <a:avLst/>
          </a:prstGeom>
        </p:spPr>
      </p:pic>
      <p:pic>
        <p:nvPicPr>
          <p:cNvPr id="13" name="Рисунок 12" descr="дом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97795" y="2708920"/>
            <a:ext cx="4410709" cy="4032000"/>
          </a:xfrm>
          <a:prstGeom prst="rect">
            <a:avLst/>
          </a:prstGeom>
        </p:spPr>
      </p:pic>
      <p:pic>
        <p:nvPicPr>
          <p:cNvPr id="14" name="Рисунок 13" descr="маша 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92080" y="4041208"/>
            <a:ext cx="731882" cy="1260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 descr="дерево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1548" y="3465256"/>
            <a:ext cx="2403780" cy="2268000"/>
          </a:xfrm>
          <a:prstGeom prst="rect">
            <a:avLst/>
          </a:prstGeom>
        </p:spPr>
      </p:pic>
      <p:pic>
        <p:nvPicPr>
          <p:cNvPr id="23" name="Рисунок 22" descr="солнце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23937" cy="1008112"/>
          </a:xfrm>
          <a:prstGeom prst="rect">
            <a:avLst/>
          </a:prstGeom>
        </p:spPr>
      </p:pic>
      <p:pic>
        <p:nvPicPr>
          <p:cNvPr id="11" name="Рисунок 10" descr="дом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97795" y="2708920"/>
            <a:ext cx="4410709" cy="4032000"/>
          </a:xfrm>
          <a:prstGeom prst="rect">
            <a:avLst/>
          </a:prstGeom>
        </p:spPr>
      </p:pic>
      <p:pic>
        <p:nvPicPr>
          <p:cNvPr id="12" name="Рисунок 11" descr="маша 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6300192" y="5157352"/>
            <a:ext cx="836437" cy="1440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4C2E-0865-4248-8D15-217C4645969B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719B-1A9C-4721-99A4-BBF25030E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blipFill>
            <a:blip r:embed="rId13" cstate="print"/>
            <a:stretch>
              <a:fillRect/>
            </a:stretch>
          </a:blipFill>
          <a:ln>
            <a:solidFill>
              <a:srgbClr val="30972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0.wav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4.wav"/><Relationship Id="rId7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6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12" y="1628800"/>
            <a:ext cx="9144000" cy="10081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Дикие и домашние животные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hlinkshowjump?jump=nextslide">
              <a:snd r:embed="rId3" name="Лиса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hlinkshowjump?jump=nextslide">
              <a:snd r:embed="rId3" name="Лиса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кошк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5327" y="4491839"/>
            <a:ext cx="1728191" cy="1601457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Медведь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лис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5052" y="4655012"/>
            <a:ext cx="2561607" cy="1371450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Овца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медведь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180818"/>
            <a:ext cx="3137671" cy="1882603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hlinkshowjump?jump=nextslide">
              <a:snd r:embed="rId3" name="Щенок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hlinkshowjump?jump=nextslide">
              <a:snd r:embed="rId3" name="Щенок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овц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7395" y="4230521"/>
            <a:ext cx="2424055" cy="1818042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щенок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1960" y="4571162"/>
            <a:ext cx="1782048" cy="1378118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07504" y="6237368"/>
            <a:ext cx="576000" cy="50400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899592" y="404664"/>
            <a:ext cx="900000" cy="828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1907704" y="404664"/>
            <a:ext cx="900000" cy="828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987824" y="404664"/>
            <a:ext cx="900000" cy="828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4067944" y="404664"/>
            <a:ext cx="900000" cy="828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5148064" y="332656"/>
            <a:ext cx="900000" cy="900008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228184" y="404664"/>
            <a:ext cx="900000" cy="828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7308304" y="404664"/>
            <a:ext cx="900000" cy="828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Картинки по запросу маша и медведь картинки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824536" cy="49112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1 7">
            <a:hlinkClick r:id="" action="ppaction://hlinkshowjump?jump=nextslide">
              <a:snd r:embed="rId2" name="Корова.wav"/>
            </a:hlinkClick>
          </p:cNvPr>
          <p:cNvSpPr/>
          <p:nvPr/>
        </p:nvSpPr>
        <p:spPr>
          <a:xfrm>
            <a:off x="2771800" y="5661248"/>
            <a:ext cx="2736304" cy="864096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СТАРТ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15362" name="Picture 2" descr="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284984"/>
            <a:ext cx="2202096" cy="33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hlinkshowjump?jump=nextslide">
              <a:snd r:embed="rId3" name="Белка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hlinkshowjump?jump=nextslide">
              <a:snd r:embed="rId3" name="Белка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коров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2971517"/>
            <a:ext cx="2664296" cy="2881921"/>
          </a:xfrm>
          <a:prstGeom prst="rect">
            <a:avLst/>
          </a:prstGeom>
        </p:spPr>
      </p:pic>
      <p:pic>
        <p:nvPicPr>
          <p:cNvPr id="13" name="Рисунок 12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Волк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белк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6380" y="4632728"/>
            <a:ext cx="1493612" cy="1199354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Конь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волк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910383"/>
            <a:ext cx="1334581" cy="1972002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hlinkshowjump?jump=nextslide">
              <a:snd r:embed="rId3" name="Ёж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hlinkshowjump?jump=nextslide">
              <a:snd r:embed="rId3" name="Ёж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32" y="2935433"/>
            <a:ext cx="3837182" cy="2941839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Коза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ёж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528965"/>
            <a:ext cx="1368152" cy="1410463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hlinkshowjump?jump=nextslide">
              <a:snd r:embed="rId3" name="Кабан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hlinkshowjump?jump=nextslide">
              <a:snd r:embed="rId3" name="Кабан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коз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699792" y="4056451"/>
            <a:ext cx="2088231" cy="1824793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Кошка.wav"/>
            </a:hlinkClick>
          </p:cNvPr>
          <p:cNvSpPr/>
          <p:nvPr/>
        </p:nvSpPr>
        <p:spPr>
          <a:xfrm>
            <a:off x="251520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75856" y="6093296"/>
            <a:ext cx="2772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дом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6165304"/>
            <a:ext cx="423567" cy="468000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428704" cy="421559"/>
          </a:xfrm>
          <a:prstGeom prst="rect">
            <a:avLst/>
          </a:prstGeom>
        </p:spPr>
      </p:pic>
      <p:pic>
        <p:nvPicPr>
          <p:cNvPr id="12" name="Рисунок 11" descr="3 пчелы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 flipV="1">
            <a:off x="923490" y="3838611"/>
            <a:ext cx="1207021" cy="356741"/>
          </a:xfrm>
          <a:prstGeom prst="rect">
            <a:avLst/>
          </a:prstGeom>
        </p:spPr>
      </p:pic>
      <p:pic>
        <p:nvPicPr>
          <p:cNvPr id="9" name="Рисунок 8" descr="каба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277206"/>
            <a:ext cx="2232248" cy="1783164"/>
          </a:xfrm>
          <a:prstGeom prst="rect">
            <a:avLst/>
          </a:prstGeom>
        </p:spPr>
      </p:pic>
      <p:pic>
        <p:nvPicPr>
          <p:cNvPr id="10" name="Рисунок 9" descr="Картинки по запросу ель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733256"/>
            <a:ext cx="6480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59</cp:revision>
  <dcterms:created xsi:type="dcterms:W3CDTF">2016-02-04T17:08:20Z</dcterms:created>
  <dcterms:modified xsi:type="dcterms:W3CDTF">2017-06-20T19:37:03Z</dcterms:modified>
</cp:coreProperties>
</file>